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0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9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7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5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0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9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8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8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915F9-31EB-414A-BAFF-E677662AA384}" type="datetimeFigureOut">
              <a:rPr lang="en-US" smtClean="0"/>
              <a:t>21-Mar-19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7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79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6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Harry Hiếu Nguyễn</cp:lastModifiedBy>
  <cp:revision>4</cp:revision>
  <dcterms:created xsi:type="dcterms:W3CDTF">2019-02-22T04:49:27Z</dcterms:created>
  <dcterms:modified xsi:type="dcterms:W3CDTF">2019-03-21T03:36:09Z</dcterms:modified>
</cp:coreProperties>
</file>