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44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915F9-31EB-414A-BAFF-E677662AA384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49FC3-97F2-48A5-B07F-E4AE95278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901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915F9-31EB-414A-BAFF-E677662AA384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49FC3-97F2-48A5-B07F-E4AE95278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293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915F9-31EB-414A-BAFF-E677662AA384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49FC3-97F2-48A5-B07F-E4AE95278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771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915F9-31EB-414A-BAFF-E677662AA384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49FC3-97F2-48A5-B07F-E4AE95278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25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915F9-31EB-414A-BAFF-E677662AA384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49FC3-97F2-48A5-B07F-E4AE95278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982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915F9-31EB-414A-BAFF-E677662AA384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49FC3-97F2-48A5-B07F-E4AE95278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652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915F9-31EB-414A-BAFF-E677662AA384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49FC3-97F2-48A5-B07F-E4AE95278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505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915F9-31EB-414A-BAFF-E677662AA384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49FC3-97F2-48A5-B07F-E4AE95278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1935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915F9-31EB-414A-BAFF-E677662AA384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49FC3-97F2-48A5-B07F-E4AE95278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899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915F9-31EB-414A-BAFF-E677662AA384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49FC3-97F2-48A5-B07F-E4AE95278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784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915F9-31EB-414A-BAFF-E677662AA384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49FC3-97F2-48A5-B07F-E4AE95278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580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6915F9-31EB-414A-BAFF-E677662AA384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449FC3-97F2-48A5-B07F-E4AE95278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370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>
              <a:solidFill>
                <a:srgbClr val="00B0F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87922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>
              <a:solidFill>
                <a:srgbClr val="00B0F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61617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user</cp:lastModifiedBy>
  <cp:revision>5</cp:revision>
  <dcterms:created xsi:type="dcterms:W3CDTF">2019-02-22T04:49:27Z</dcterms:created>
  <dcterms:modified xsi:type="dcterms:W3CDTF">2020-06-16T01:55:40Z</dcterms:modified>
</cp:coreProperties>
</file>