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2"/>
  </p:notesMasterIdLst>
  <p:sldIdLst>
    <p:sldId id="494" r:id="rId3"/>
    <p:sldId id="509" r:id="rId4"/>
    <p:sldId id="495" r:id="rId5"/>
    <p:sldId id="467" r:id="rId6"/>
    <p:sldId id="496" r:id="rId7"/>
    <p:sldId id="512" r:id="rId8"/>
    <p:sldId id="514" r:id="rId9"/>
    <p:sldId id="515" r:id="rId10"/>
    <p:sldId id="513" r:id="rId11"/>
    <p:sldId id="498" r:id="rId12"/>
    <p:sldId id="516" r:id="rId13"/>
    <p:sldId id="517" r:id="rId14"/>
    <p:sldId id="488" r:id="rId15"/>
    <p:sldId id="474" r:id="rId16"/>
    <p:sldId id="477" r:id="rId17"/>
    <p:sldId id="476" r:id="rId18"/>
    <p:sldId id="519" r:id="rId19"/>
    <p:sldId id="482" r:id="rId20"/>
    <p:sldId id="52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99FF"/>
    <a:srgbClr val="FFCC00"/>
    <a:srgbClr val="9393D9"/>
    <a:srgbClr val="8383D3"/>
    <a:srgbClr val="8587D1"/>
    <a:srgbClr val="7569BF"/>
    <a:srgbClr val="A191DB"/>
    <a:srgbClr val="6D6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7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AD1D-A2EA-4E71-B3CA-8AD103C3225C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906B1-4347-454C-8B2E-59A4995A5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2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1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02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2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939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191213" y="262785"/>
            <a:ext cx="8761576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54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191213" y="262785"/>
            <a:ext cx="8761576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4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2024" y="265177"/>
            <a:ext cx="8762287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3326" y="1196392"/>
            <a:ext cx="8237349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0906" y="448056"/>
            <a:ext cx="515783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04622" y="1435608"/>
            <a:ext cx="3312414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04622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EBAAA-29B5-4AF5-BC5F-7E580C2900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2039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8945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0EDB8-5305-433F-BE41-D7A86D81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53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91214" y="262785"/>
            <a:ext cx="8762287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191213" y="262785"/>
            <a:ext cx="8761576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906" y="1536192"/>
            <a:ext cx="5157216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4622" y="2560320"/>
            <a:ext cx="7084314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5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8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4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8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3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0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8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DE568-A897-421B-BACB-BB51EBC3C12D}" type="datetimeFigureOut">
              <a:rPr lang="en-US" smtClean="0"/>
              <a:pPr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9E719-2827-40F5-8FDB-92E11BEA3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4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265177"/>
            <a:ext cx="8762287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906" y="448056"/>
            <a:ext cx="5157216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622" y="1435608"/>
            <a:ext cx="3312414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4622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EBAAA-29B5-4AF5-BC5F-7E580C2900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2039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1928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0EDB8-5305-433F-BE41-D7A86D81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3326" y="1196392"/>
            <a:ext cx="8237349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1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925" y="2458439"/>
            <a:ext cx="8029576" cy="2387600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UET</a:t>
            </a:r>
            <a:r>
              <a:rPr lang="en-US" sz="3200" b="1" smtClean="0">
                <a:solidFill>
                  <a:schemeClr val="bg1"/>
                </a:solidFill>
              </a:rPr>
              <a:t/>
            </a:r>
            <a:br>
              <a:rPr lang="en-US" sz="3200" b="1" smtClean="0">
                <a:solidFill>
                  <a:schemeClr val="bg1"/>
                </a:solidFill>
              </a:rPr>
            </a:br>
            <a:r>
              <a:rPr lang="en-US" sz="3200" b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Khởi nguồn Khát vọng</a:t>
            </a:r>
            <a:endParaRPr lang="en-US" sz="32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56686" y="4719638"/>
            <a:ext cx="6930039" cy="690562"/>
          </a:xfrm>
        </p:spPr>
        <p:txBody>
          <a:bodyPr>
            <a:norm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Giáo sư, Nhà giáo </a:t>
            </a:r>
            <a:r>
              <a:rPr lang="en-US" sz="2400" b="1">
                <a:solidFill>
                  <a:schemeClr val="bg1"/>
                </a:solidFill>
              </a:rPr>
              <a:t>N</a:t>
            </a:r>
            <a:r>
              <a:rPr lang="en-US" sz="2400" b="1" smtClean="0">
                <a:solidFill>
                  <a:schemeClr val="bg1"/>
                </a:solidFill>
              </a:rPr>
              <a:t>hân dân Nguyễn Hữu Đức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49" y="860922"/>
            <a:ext cx="1966913" cy="1965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9" y="1076275"/>
            <a:ext cx="1166812" cy="11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" y="158750"/>
            <a:ext cx="8483600" cy="3721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" y="2923838"/>
            <a:ext cx="8607425" cy="37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775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64" y="4439792"/>
            <a:ext cx="3518672" cy="2418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9792"/>
            <a:ext cx="3054528" cy="2305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/>
          <a:stretch/>
        </p:blipFill>
        <p:spPr>
          <a:xfrm>
            <a:off x="5791200" y="4439792"/>
            <a:ext cx="3352800" cy="2364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39585" y="3303458"/>
            <a:ext cx="465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Calibri Light" panose="020F0302020204030204" pitchFamily="34" charset="0"/>
                <a:ea typeface="Segoe UI Historic" panose="020B0502040204020203" pitchFamily="34" charset="0"/>
                <a:cs typeface="Calibri Light" panose="020F0302020204030204" pitchFamily="34" charset="0"/>
              </a:rPr>
              <a:t>TRƯỜNG ĐẠI HỌC CÔNG NGHỆ</a:t>
            </a:r>
          </a:p>
        </p:txBody>
      </p:sp>
    </p:spTree>
    <p:extLst>
      <p:ext uri="{BB962C8B-B14F-4D97-AF65-F5344CB8AC3E}">
        <p14:creationId xmlns:p14="http://schemas.microsoft.com/office/powerpoint/2010/main" val="5346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17" y="257175"/>
            <a:ext cx="3139758" cy="211455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48" y="257175"/>
            <a:ext cx="3211831" cy="211455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49" y="2371725"/>
            <a:ext cx="3211830" cy="2547620"/>
          </a:xfrm>
          <a:prstGeom prst="rect">
            <a:avLst/>
          </a:prstGeom>
        </p:spPr>
      </p:pic>
      <p:pic>
        <p:nvPicPr>
          <p:cNvPr id="12" name="Picture 11" descr="Có thể là hình ảnh về Cong Nguyen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" y="2270760"/>
            <a:ext cx="2634299" cy="254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26" y="4735195"/>
            <a:ext cx="3240405" cy="203962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/>
          <a:stretch>
            <a:fillRect/>
          </a:stretch>
        </p:blipFill>
        <p:spPr>
          <a:xfrm>
            <a:off x="5844852" y="4735195"/>
            <a:ext cx="3215327" cy="2059116"/>
          </a:xfrm>
          <a:prstGeom prst="rect">
            <a:avLst/>
          </a:prstGeom>
        </p:spPr>
      </p:pic>
      <p:pic>
        <p:nvPicPr>
          <p:cNvPr id="15" name="Picture 14" descr="Có thể là hình ảnh về Nguyễn Thanh Hưng, đang đứng và văn bản cho biết '(VTC) INTECOM) EDIA'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b="23258"/>
          <a:stretch/>
        </p:blipFill>
        <p:spPr bwMode="auto">
          <a:xfrm>
            <a:off x="171446" y="4726305"/>
            <a:ext cx="264159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6" y="257175"/>
            <a:ext cx="2657475" cy="21145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10861" y="2522408"/>
            <a:ext cx="24288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</a:rPr>
              <a:t>CỰU </a:t>
            </a:r>
          </a:p>
          <a:p>
            <a:pPr algn="ctr"/>
            <a:r>
              <a:rPr lang="en-US" sz="3200" b="1" smtClean="0">
                <a:solidFill>
                  <a:schemeClr val="accent5">
                    <a:lumMod val="75000"/>
                  </a:schemeClr>
                </a:solidFill>
              </a:rPr>
              <a:t>SINH VIÊN THÀNH CÔNG</a:t>
            </a:r>
            <a:endParaRPr lang="en-US" sz="3200" b="1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4872" y="1919451"/>
            <a:ext cx="192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</a:rPr>
              <a:t>VƯƠNG VŨ THẮNG</a:t>
            </a:r>
            <a:endParaRPr lang="en-US" sz="1600" b="1" smtClean="0">
              <a:solidFill>
                <a:srgbClr val="FFFF00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20802" y="1939235"/>
            <a:ext cx="192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</a:rPr>
              <a:t>NGUYỄN HÒA BÌNH</a:t>
            </a:r>
            <a:endParaRPr lang="en-US" sz="1600" b="1" smtClean="0">
              <a:solidFill>
                <a:srgbClr val="FFFF00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83653" y="1956182"/>
            <a:ext cx="192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</a:rPr>
              <a:t>LÊ MAI ANH</a:t>
            </a:r>
            <a:endParaRPr lang="en-US" sz="1600" b="1" smtClean="0">
              <a:solidFill>
                <a:srgbClr val="FFFF00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2238" y="4246691"/>
            <a:ext cx="192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</a:rPr>
              <a:t>TRẦN QUỐC DŨNG</a:t>
            </a:r>
            <a:endParaRPr lang="en-US" sz="1600" b="1" smtClean="0">
              <a:solidFill>
                <a:srgbClr val="FFFF00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40271" y="6320332"/>
            <a:ext cx="192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</a:rPr>
              <a:t>TRẦN KHOA BẢO</a:t>
            </a:r>
            <a:endParaRPr lang="en-US" sz="1600" b="1" smtClean="0">
              <a:solidFill>
                <a:srgbClr val="FFFF00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825" y="6426333"/>
            <a:ext cx="2284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</a:rPr>
              <a:t>NGUYỄN THANH HƯNG</a:t>
            </a:r>
            <a:endParaRPr lang="en-US" sz="1600" b="1" smtClean="0">
              <a:solidFill>
                <a:srgbClr val="FFFF00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92238" y="6320332"/>
            <a:ext cx="240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</a:rPr>
              <a:t>NGUYỄN QUANG HOÀNG</a:t>
            </a:r>
            <a:endParaRPr lang="en-US" sz="1600" b="1" smtClean="0">
              <a:solidFill>
                <a:srgbClr val="FFFF00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9053" y="3641124"/>
            <a:ext cx="2255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</a:rPr>
              <a:t>NGUYỄN VĂN CÔNG</a:t>
            </a:r>
            <a:endParaRPr lang="en-US" sz="1600" b="1" smtClean="0">
              <a:solidFill>
                <a:srgbClr val="FFFF00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736E9F-099F-6E49-8413-5352C763CACD}"/>
              </a:ext>
            </a:extLst>
          </p:cNvPr>
          <p:cNvSpPr txBox="1"/>
          <p:nvPr/>
        </p:nvSpPr>
        <p:spPr>
          <a:xfrm>
            <a:off x="1354121" y="557501"/>
            <a:ext cx="6365845" cy="438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14"/>
            <a:r>
              <a:rPr lang="en-US" sz="2251" b="1">
                <a:solidFill>
                  <a:schemeClr val="tx2">
                    <a:lumMod val="90000"/>
                    <a:lumOff val="10000"/>
                  </a:schemeClr>
                </a:solidFill>
                <a:latin typeface="UTM Avo" panose="02040603050506020204" pitchFamily="18" charset="0"/>
                <a:cs typeface="Poppins" pitchFamily="2" charset="77"/>
              </a:rPr>
              <a:t>NHẬN DIỆN GIÁO DỤC ĐẠI HỌC VIỆT NAM</a:t>
            </a:r>
            <a:endParaRPr lang="en-US" sz="2251" b="1" dirty="0">
              <a:solidFill>
                <a:schemeClr val="tx2">
                  <a:lumMod val="90000"/>
                  <a:lumOff val="10000"/>
                </a:schemeClr>
              </a:solidFill>
              <a:latin typeface="UTM Avo" panose="02040603050506020204" pitchFamily="18" charset="0"/>
              <a:cs typeface="Poppins" pitchFamily="2" charset="77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9360" y="1215418"/>
            <a:ext cx="7993173" cy="4408147"/>
            <a:chOff x="340227" y="1596407"/>
            <a:chExt cx="7993171" cy="4408147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7E14DBE-D50F-7242-9EDC-245B72AE2B67}"/>
                </a:ext>
              </a:extLst>
            </p:cNvPr>
            <p:cNvGrpSpPr/>
            <p:nvPr/>
          </p:nvGrpSpPr>
          <p:grpSpPr>
            <a:xfrm>
              <a:off x="3305877" y="2643468"/>
              <a:ext cx="2532257" cy="2194576"/>
              <a:chOff x="8283712" y="4637314"/>
              <a:chExt cx="8075531" cy="8063645"/>
            </a:xfrm>
          </p:grpSpPr>
          <p:sp>
            <p:nvSpPr>
              <p:cNvPr id="42" name="Shape">
                <a:extLst>
                  <a:ext uri="{FF2B5EF4-FFF2-40B4-BE49-F238E27FC236}">
                    <a16:creationId xmlns:a16="http://schemas.microsoft.com/office/drawing/2014/main" id="{0CD3F2E9-1EA2-4E4A-B43E-89134BF6569A}"/>
                  </a:ext>
                </a:extLst>
              </p:cNvPr>
              <p:cNvSpPr/>
              <p:nvPr/>
            </p:nvSpPr>
            <p:spPr>
              <a:xfrm>
                <a:off x="8939701" y="4637314"/>
                <a:ext cx="6540501" cy="286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63" y="0"/>
                    </a:moveTo>
                    <a:lnTo>
                      <a:pt x="0" y="8274"/>
                    </a:lnTo>
                    <a:lnTo>
                      <a:pt x="10870" y="19333"/>
                    </a:lnTo>
                    <a:lnTo>
                      <a:pt x="21600" y="8480"/>
                    </a:lnTo>
                    <a:lnTo>
                      <a:pt x="10663" y="0"/>
                    </a:lnTo>
                    <a:close/>
                    <a:moveTo>
                      <a:pt x="1270" y="10412"/>
                    </a:moveTo>
                    <a:lnTo>
                      <a:pt x="1270" y="18532"/>
                    </a:lnTo>
                    <a:cubicBezTo>
                      <a:pt x="1039" y="18787"/>
                      <a:pt x="881" y="19312"/>
                      <a:pt x="876" y="19931"/>
                    </a:cubicBezTo>
                    <a:cubicBezTo>
                      <a:pt x="870" y="20849"/>
                      <a:pt x="1195" y="21600"/>
                      <a:pt x="1596" y="21600"/>
                    </a:cubicBezTo>
                    <a:cubicBezTo>
                      <a:pt x="1997" y="21600"/>
                      <a:pt x="2322" y="20849"/>
                      <a:pt x="2315" y="19931"/>
                    </a:cubicBezTo>
                    <a:cubicBezTo>
                      <a:pt x="2311" y="19312"/>
                      <a:pt x="2153" y="18787"/>
                      <a:pt x="1922" y="18532"/>
                    </a:cubicBezTo>
                    <a:lnTo>
                      <a:pt x="1922" y="11169"/>
                    </a:lnTo>
                    <a:lnTo>
                      <a:pt x="1270" y="10412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0097" tIns="20097" rIns="20097" bIns="20097" numCol="1" anchor="ctr">
                <a:noAutofit/>
              </a:bodyPr>
              <a:lstStyle/>
              <a:p>
                <a:pPr defTabSz="685814"/>
                <a:endParaRPr sz="1899" dirty="0">
                  <a:solidFill>
                    <a:srgbClr val="B3B3B3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3" name="Shape">
                <a:extLst>
                  <a:ext uri="{FF2B5EF4-FFF2-40B4-BE49-F238E27FC236}">
                    <a16:creationId xmlns:a16="http://schemas.microsoft.com/office/drawing/2014/main" id="{ACDB2F3A-D7B0-654E-A935-488E6E118904}"/>
                  </a:ext>
                </a:extLst>
              </p:cNvPr>
              <p:cNvSpPr/>
              <p:nvPr/>
            </p:nvSpPr>
            <p:spPr>
              <a:xfrm>
                <a:off x="10685930" y="6621332"/>
                <a:ext cx="3162829" cy="279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21600" extrusionOk="0">
                    <a:moveTo>
                      <a:pt x="20574" y="0"/>
                    </a:moveTo>
                    <a:lnTo>
                      <a:pt x="10317" y="5416"/>
                    </a:lnTo>
                    <a:lnTo>
                      <a:pt x="205" y="78"/>
                    </a:lnTo>
                    <a:cubicBezTo>
                      <a:pt x="10" y="1519"/>
                      <a:pt x="-57" y="3134"/>
                      <a:pt x="52" y="4985"/>
                    </a:cubicBezTo>
                    <a:cubicBezTo>
                      <a:pt x="100" y="5790"/>
                      <a:pt x="527" y="7139"/>
                      <a:pt x="640" y="7967"/>
                    </a:cubicBezTo>
                    <a:cubicBezTo>
                      <a:pt x="702" y="8419"/>
                      <a:pt x="763" y="8421"/>
                      <a:pt x="809" y="8746"/>
                    </a:cubicBezTo>
                    <a:cubicBezTo>
                      <a:pt x="756" y="8722"/>
                      <a:pt x="435" y="8560"/>
                      <a:pt x="314" y="9015"/>
                    </a:cubicBezTo>
                    <a:cubicBezTo>
                      <a:pt x="123" y="9738"/>
                      <a:pt x="467" y="11580"/>
                      <a:pt x="864" y="13275"/>
                    </a:cubicBezTo>
                    <a:lnTo>
                      <a:pt x="17495" y="21600"/>
                    </a:lnTo>
                    <a:cubicBezTo>
                      <a:pt x="17697" y="20100"/>
                      <a:pt x="18470" y="19581"/>
                      <a:pt x="18760" y="17325"/>
                    </a:cubicBezTo>
                    <a:cubicBezTo>
                      <a:pt x="18837" y="16720"/>
                      <a:pt x="19640" y="16697"/>
                      <a:pt x="20236" y="14397"/>
                    </a:cubicBezTo>
                    <a:cubicBezTo>
                      <a:pt x="20837" y="12079"/>
                      <a:pt x="21543" y="8762"/>
                      <a:pt x="20786" y="8702"/>
                    </a:cubicBezTo>
                    <a:cubicBezTo>
                      <a:pt x="20693" y="8694"/>
                      <a:pt x="20593" y="8725"/>
                      <a:pt x="20490" y="8785"/>
                    </a:cubicBezTo>
                    <a:cubicBezTo>
                      <a:pt x="20386" y="8845"/>
                      <a:pt x="20278" y="8934"/>
                      <a:pt x="20168" y="9044"/>
                    </a:cubicBezTo>
                    <a:cubicBezTo>
                      <a:pt x="20300" y="8219"/>
                      <a:pt x="20578" y="6360"/>
                      <a:pt x="20646" y="4985"/>
                    </a:cubicBezTo>
                    <a:cubicBezTo>
                      <a:pt x="20744" y="3018"/>
                      <a:pt x="20723" y="1394"/>
                      <a:pt x="205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14"/>
                <a:endParaRPr sz="1899" dirty="0">
                  <a:solidFill>
                    <a:srgbClr val="B3B3B3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4" name="Shape">
                <a:extLst>
                  <a:ext uri="{FF2B5EF4-FFF2-40B4-BE49-F238E27FC236}">
                    <a16:creationId xmlns:a16="http://schemas.microsoft.com/office/drawing/2014/main" id="{612356EE-D037-1846-8045-84AE31CBC7A2}"/>
                  </a:ext>
                </a:extLst>
              </p:cNvPr>
              <p:cNvSpPr/>
              <p:nvPr/>
            </p:nvSpPr>
            <p:spPr>
              <a:xfrm>
                <a:off x="8414858" y="8454216"/>
                <a:ext cx="3955306" cy="3490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86" y="0"/>
                    </a:moveTo>
                    <a:cubicBezTo>
                      <a:pt x="13301" y="60"/>
                      <a:pt x="13316" y="127"/>
                      <a:pt x="13331" y="184"/>
                    </a:cubicBezTo>
                    <a:cubicBezTo>
                      <a:pt x="13814" y="2042"/>
                      <a:pt x="14443" y="2056"/>
                      <a:pt x="14538" y="2528"/>
                    </a:cubicBezTo>
                    <a:cubicBezTo>
                      <a:pt x="14821" y="3926"/>
                      <a:pt x="15386" y="5404"/>
                      <a:pt x="15632" y="5598"/>
                    </a:cubicBezTo>
                    <a:cubicBezTo>
                      <a:pt x="15632" y="5598"/>
                      <a:pt x="15526" y="7879"/>
                      <a:pt x="15044" y="9428"/>
                    </a:cubicBezTo>
                    <a:cubicBezTo>
                      <a:pt x="14834" y="10101"/>
                      <a:pt x="14638" y="9225"/>
                      <a:pt x="14161" y="10063"/>
                    </a:cubicBezTo>
                    <a:cubicBezTo>
                      <a:pt x="13393" y="11412"/>
                      <a:pt x="7591" y="14327"/>
                      <a:pt x="3460" y="16120"/>
                    </a:cubicBezTo>
                    <a:cubicBezTo>
                      <a:pt x="1769" y="16853"/>
                      <a:pt x="677" y="18369"/>
                      <a:pt x="460" y="19279"/>
                    </a:cubicBezTo>
                    <a:cubicBezTo>
                      <a:pt x="309" y="19915"/>
                      <a:pt x="152" y="20741"/>
                      <a:pt x="0" y="21600"/>
                    </a:cubicBezTo>
                    <a:lnTo>
                      <a:pt x="15953" y="18240"/>
                    </a:lnTo>
                    <a:lnTo>
                      <a:pt x="21600" y="4073"/>
                    </a:lnTo>
                    <a:lnTo>
                      <a:pt x="1328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14"/>
                <a:endParaRPr sz="1899" dirty="0">
                  <a:solidFill>
                    <a:srgbClr val="B3B3B3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5" name="Shape">
                <a:extLst>
                  <a:ext uri="{FF2B5EF4-FFF2-40B4-BE49-F238E27FC236}">
                    <a16:creationId xmlns:a16="http://schemas.microsoft.com/office/drawing/2014/main" id="{15099DA1-03D8-F14C-933F-C0E6F4ACE6ED}"/>
                  </a:ext>
                </a:extLst>
              </p:cNvPr>
              <p:cNvSpPr/>
              <p:nvPr/>
            </p:nvSpPr>
            <p:spPr>
              <a:xfrm>
                <a:off x="11468608" y="9156199"/>
                <a:ext cx="3335051" cy="2221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00" y="0"/>
                    </a:moveTo>
                    <a:lnTo>
                      <a:pt x="0" y="21600"/>
                    </a:lnTo>
                    <a:lnTo>
                      <a:pt x="21600" y="15570"/>
                    </a:lnTo>
                    <a:cubicBezTo>
                      <a:pt x="20263" y="14776"/>
                      <a:pt x="18896" y="13971"/>
                      <a:pt x="16861" y="12712"/>
                    </a:cubicBezTo>
                    <a:cubicBezTo>
                      <a:pt x="14105" y="11008"/>
                      <a:pt x="13487" y="8540"/>
                      <a:pt x="13693" y="9048"/>
                    </a:cubicBezTo>
                    <a:cubicBezTo>
                      <a:pt x="13277" y="8024"/>
                      <a:pt x="12988" y="9004"/>
                      <a:pt x="12720" y="8087"/>
                    </a:cubicBezTo>
                    <a:cubicBezTo>
                      <a:pt x="12283" y="6588"/>
                      <a:pt x="12099" y="4788"/>
                      <a:pt x="11998" y="3572"/>
                    </a:cubicBezTo>
                    <a:lnTo>
                      <a:pt x="65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14"/>
                <a:endParaRPr sz="1899" dirty="0">
                  <a:solidFill>
                    <a:srgbClr val="B3B3B3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6" name="Shape">
                <a:extLst>
                  <a:ext uri="{FF2B5EF4-FFF2-40B4-BE49-F238E27FC236}">
                    <a16:creationId xmlns:a16="http://schemas.microsoft.com/office/drawing/2014/main" id="{506B0705-6CF6-7345-9019-019C93E378A4}"/>
                  </a:ext>
                </a:extLst>
              </p:cNvPr>
              <p:cNvSpPr/>
              <p:nvPr/>
            </p:nvSpPr>
            <p:spPr>
              <a:xfrm>
                <a:off x="8283712" y="11192453"/>
                <a:ext cx="4728878" cy="1508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506" y="12283"/>
                    </a:lnTo>
                    <a:cubicBezTo>
                      <a:pt x="286" y="15895"/>
                      <a:pt x="92" y="19571"/>
                      <a:pt x="0" y="21600"/>
                    </a:cubicBezTo>
                    <a:lnTo>
                      <a:pt x="1848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14"/>
                <a:endParaRPr sz="1899" dirty="0">
                  <a:solidFill>
                    <a:srgbClr val="B3B3B3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47" name="Shape">
                <a:extLst>
                  <a:ext uri="{FF2B5EF4-FFF2-40B4-BE49-F238E27FC236}">
                    <a16:creationId xmlns:a16="http://schemas.microsoft.com/office/drawing/2014/main" id="{98E0873C-9F95-184E-9BB5-B01688667AEA}"/>
                  </a:ext>
                </a:extLst>
              </p:cNvPr>
              <p:cNvSpPr/>
              <p:nvPr/>
            </p:nvSpPr>
            <p:spPr>
              <a:xfrm>
                <a:off x="12453158" y="10827525"/>
                <a:ext cx="3906085" cy="1873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951" y="0"/>
                    </a:moveTo>
                    <a:lnTo>
                      <a:pt x="3829" y="3923"/>
                    </a:lnTo>
                    <a:lnTo>
                      <a:pt x="0" y="21600"/>
                    </a:lnTo>
                    <a:lnTo>
                      <a:pt x="21600" y="21600"/>
                    </a:lnTo>
                    <a:cubicBezTo>
                      <a:pt x="21525" y="18607"/>
                      <a:pt x="21348" y="15689"/>
                      <a:pt x="21080" y="12848"/>
                    </a:cubicBezTo>
                    <a:cubicBezTo>
                      <a:pt x="20809" y="9992"/>
                      <a:pt x="20419" y="6986"/>
                      <a:pt x="19296" y="4991"/>
                    </a:cubicBezTo>
                    <a:cubicBezTo>
                      <a:pt x="18740" y="4005"/>
                      <a:pt x="18001" y="3482"/>
                      <a:pt x="17286" y="2776"/>
                    </a:cubicBezTo>
                    <a:cubicBezTo>
                      <a:pt x="16310" y="1811"/>
                      <a:pt x="15268" y="831"/>
                      <a:pt x="139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685814"/>
                <a:endParaRPr sz="1899" dirty="0">
                  <a:solidFill>
                    <a:srgbClr val="B3B3B3"/>
                  </a:solidFill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D0773D6E-9F91-114C-B85E-92E396072B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984" y="2195570"/>
              <a:ext cx="329210" cy="329210"/>
            </a:xfrm>
            <a:prstGeom prst="diamond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85814"/>
              <a:endParaRPr sz="1899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B7ABAED4-E7F5-734F-920B-25AA1453B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227" y="3434046"/>
              <a:ext cx="329210" cy="329210"/>
            </a:xfrm>
            <a:prstGeom prst="diamond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85814"/>
              <a:endParaRPr sz="1899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8802262F-E4CF-F44F-83D0-8760C0DC4F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359" y="4913972"/>
              <a:ext cx="329210" cy="329210"/>
            </a:xfrm>
            <a:prstGeom prst="diamond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85814"/>
              <a:endParaRPr sz="1899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7CDAC856-53B6-7D4E-8AC5-88F7D9CD8102}"/>
                </a:ext>
              </a:extLst>
            </p:cNvPr>
            <p:cNvSpPr/>
            <p:nvPr/>
          </p:nvSpPr>
          <p:spPr>
            <a:xfrm>
              <a:off x="5979031" y="1981911"/>
              <a:ext cx="328885" cy="306209"/>
            </a:xfrm>
            <a:prstGeom prst="diamond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85814"/>
              <a:endParaRPr sz="1899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BAB0DEB3-1445-D942-936E-E3D8D25017E1}"/>
                </a:ext>
              </a:extLst>
            </p:cNvPr>
            <p:cNvSpPr/>
            <p:nvPr/>
          </p:nvSpPr>
          <p:spPr>
            <a:xfrm>
              <a:off x="3978107" y="5556061"/>
              <a:ext cx="328885" cy="306209"/>
            </a:xfrm>
            <a:prstGeom prst="diamond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85814"/>
              <a:endParaRPr sz="1899" dirty="0">
                <a:solidFill>
                  <a:srgbClr val="B3B3B3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84B9500-E769-154D-A44C-61F574DE6DAF}"/>
                </a:ext>
              </a:extLst>
            </p:cNvPr>
            <p:cNvSpPr txBox="1"/>
            <p:nvPr/>
          </p:nvSpPr>
          <p:spPr>
            <a:xfrm>
              <a:off x="810037" y="2088850"/>
              <a:ext cx="2506647" cy="58477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685814"/>
              <a:r>
                <a:rPr lang="en-US" sz="16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NĂNG SUẤT </a:t>
              </a:r>
            </a:p>
            <a:p>
              <a:pPr defTabSz="685814"/>
              <a:r>
                <a:rPr lang="en-US" sz="16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LAO </a:t>
              </a:r>
              <a:r>
                <a:rPr lang="en-US" sz="1600" b="1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ĐỘNG CÒN </a:t>
              </a:r>
              <a:r>
                <a:rPr lang="en-US" sz="16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THẤP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EE3E77D-8E99-D246-AED8-B89017AD56C0}"/>
                </a:ext>
              </a:extLst>
            </p:cNvPr>
            <p:cNvSpPr txBox="1"/>
            <p:nvPr/>
          </p:nvSpPr>
          <p:spPr>
            <a:xfrm>
              <a:off x="733280" y="3319590"/>
              <a:ext cx="2746264" cy="58477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685814"/>
              <a:r>
                <a:rPr lang="en-US" sz="1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ĐẠI HỌC ĐỊNH HƯỚNG</a:t>
              </a:r>
            </a:p>
            <a:p>
              <a:pPr defTabSz="685814"/>
              <a:r>
                <a:rPr lang="en-US" sz="1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ẤN PHẨM - PUBLICATION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DA5D376-7A31-5248-B3B0-7FE71DCC327B}"/>
                </a:ext>
              </a:extLst>
            </p:cNvPr>
            <p:cNvSpPr txBox="1"/>
            <p:nvPr/>
          </p:nvSpPr>
          <p:spPr>
            <a:xfrm>
              <a:off x="762412" y="4677579"/>
              <a:ext cx="2289408" cy="83099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685814"/>
              <a:r>
                <a:rPr lang="en-US" sz="1600" b="1">
                  <a:solidFill>
                    <a:schemeClr val="accent6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CHƯA CÓ VĂN HÓA</a:t>
              </a:r>
            </a:p>
            <a:p>
              <a:pPr defTabSz="685814"/>
              <a:r>
                <a:rPr lang="en-US" sz="1600" b="1">
                  <a:solidFill>
                    <a:schemeClr val="accent6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ĐỔI MỚI SÁNG TẠO</a:t>
              </a:r>
            </a:p>
            <a:p>
              <a:pPr defTabSz="685814"/>
              <a:r>
                <a:rPr lang="en-US" sz="1600" b="1">
                  <a:solidFill>
                    <a:schemeClr val="accent6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VÀ KHỞI NGHIỆP</a:t>
              </a:r>
              <a:endParaRPr lang="en-US" sz="1600" b="1" dirty="0">
                <a:solidFill>
                  <a:schemeClr val="accent6"/>
                </a:solidFill>
                <a:latin typeface="UTM Avo" panose="02040603050506020204" pitchFamily="18" charset="0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6713EA2-1177-B842-B1A2-B46CEFF4D682}"/>
                </a:ext>
              </a:extLst>
            </p:cNvPr>
            <p:cNvSpPr txBox="1"/>
            <p:nvPr/>
          </p:nvSpPr>
          <p:spPr>
            <a:xfrm>
              <a:off x="6389768" y="1596407"/>
              <a:ext cx="1922321" cy="107721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685814"/>
              <a:r>
                <a:rPr lang="en-US" sz="1600" b="1">
                  <a:solidFill>
                    <a:srgbClr val="C00000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- VỊ THÀNH NIÊN </a:t>
              </a:r>
            </a:p>
            <a:p>
              <a:pPr defTabSz="685814"/>
              <a:r>
                <a:rPr lang="en-US" sz="1600" b="1">
                  <a:solidFill>
                    <a:srgbClr val="C00000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VỀ </a:t>
              </a:r>
              <a:r>
                <a:rPr lang="en-US" sz="1600" b="1" smtClean="0">
                  <a:solidFill>
                    <a:srgbClr val="C00000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HỌC THUẬT </a:t>
              </a:r>
            </a:p>
            <a:p>
              <a:pPr defTabSz="685814"/>
              <a:r>
                <a:rPr lang="en-US" sz="1600" b="1" smtClean="0">
                  <a:solidFill>
                    <a:srgbClr val="C00000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VÀ CÔNG NGHỆ</a:t>
              </a:r>
              <a:endParaRPr lang="en-US" sz="1600" b="1">
                <a:solidFill>
                  <a:srgbClr val="C00000"/>
                </a:solidFill>
                <a:latin typeface="UTM Avo" panose="02040603050506020204" pitchFamily="18" charset="0"/>
                <a:ea typeface="League Spartan" charset="0"/>
                <a:cs typeface="Poppins" pitchFamily="2" charset="77"/>
              </a:endParaRPr>
            </a:p>
            <a:p>
              <a:pPr defTabSz="685814"/>
              <a:r>
                <a:rPr lang="en-US" sz="1600" b="1">
                  <a:solidFill>
                    <a:srgbClr val="C00000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- KHAI SÁNG 1.0</a:t>
              </a:r>
              <a:endParaRPr lang="en-US" sz="1600" b="1" dirty="0">
                <a:solidFill>
                  <a:srgbClr val="C00000"/>
                </a:solidFill>
                <a:latin typeface="UTM Avo" panose="02040603050506020204" pitchFamily="18" charset="0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3F4D9F-182C-5C4D-A310-7BA438691F0E}"/>
                </a:ext>
              </a:extLst>
            </p:cNvPr>
            <p:cNvSpPr txBox="1"/>
            <p:nvPr/>
          </p:nvSpPr>
          <p:spPr>
            <a:xfrm>
              <a:off x="4383279" y="5419779"/>
              <a:ext cx="3950119" cy="58477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685814"/>
              <a:r>
                <a:rPr lang="en-US" sz="1600" b="1">
                  <a:solidFill>
                    <a:srgbClr val="1C2835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KHÁT VỌNG PHÁT TRIỂN ĐẤT NƯỚC </a:t>
              </a:r>
            </a:p>
            <a:p>
              <a:pPr defTabSz="685814"/>
              <a:r>
                <a:rPr lang="en-US" sz="1600" b="1">
                  <a:solidFill>
                    <a:srgbClr val="1C2835"/>
                  </a:solidFill>
                  <a:latin typeface="UTM Avo" panose="02040603050506020204" pitchFamily="18" charset="0"/>
                  <a:ea typeface="League Spartan" charset="0"/>
                  <a:cs typeface="Poppins" pitchFamily="2" charset="77"/>
                </a:rPr>
                <a:t>PHỒN VINH VÀ THỊNH VƯỢNG</a:t>
              </a:r>
              <a:endParaRPr lang="en-US" sz="1600" b="1" dirty="0">
                <a:solidFill>
                  <a:srgbClr val="1C2835"/>
                </a:solidFill>
                <a:latin typeface="UTM Avo" panose="02040603050506020204" pitchFamily="18" charset="0"/>
                <a:ea typeface="League Spartan" charset="0"/>
                <a:cs typeface="Poppins" pitchFamily="2" charset="77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338" y="2673625"/>
              <a:ext cx="1898966" cy="2361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01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1904924"/>
            <a:ext cx="8848725" cy="465115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95300" y="2667000"/>
            <a:ext cx="2828925" cy="1905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0" y="2828925"/>
            <a:ext cx="2028825" cy="28575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" y="4983339"/>
            <a:ext cx="1533525" cy="10840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u="sng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Bài toán GDP và Kỳ tích Sông Hàn</a:t>
            </a:r>
            <a:endParaRPr lang="en-US" sz="2800" b="1" u="sng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49" y="833563"/>
            <a:ext cx="89535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smtClean="0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- Hàn Quốc: GDP có hai chữ số - Thoát bẫy và Thịnh vượng</a:t>
            </a:r>
          </a:p>
          <a:p>
            <a:pPr>
              <a:spcAft>
                <a:spcPts val="600"/>
              </a:spcAft>
            </a:pPr>
            <a:r>
              <a:rPr lang="en-US" sz="2400" smtClean="0">
                <a:solidFill>
                  <a:schemeClr val="bg1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- Philippines: GDP có 1 chữ số thấp – Bẫy Thu nhập Trung bình</a:t>
            </a:r>
            <a:endParaRPr lang="en-US" sz="2400" b="1" smtClean="0">
              <a:solidFill>
                <a:schemeClr val="bg1"/>
              </a:solidFill>
              <a:latin typeface="Segoe UI" panose="020B0502040204020203" pitchFamily="34" charset="0"/>
              <a:ea typeface="Segoe UI Historic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6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371600"/>
            <a:ext cx="8934450" cy="4667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u="sng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Bài toán GDP và Vấn đề của Việt Nam</a:t>
            </a:r>
            <a:endParaRPr lang="en-US" sz="2800" b="1" u="sng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993956"/>
            <a:ext cx="923924" cy="6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8" y="1228725"/>
            <a:ext cx="8886587" cy="5305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9725" y="2181225"/>
            <a:ext cx="3333750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Tăng 100 USD/năm – 80 năm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Tăng 200 </a:t>
            </a:r>
            <a:r>
              <a:rPr lang="en-US" sz="2000" b="1">
                <a:solidFill>
                  <a:schemeClr val="bg1"/>
                </a:solidFill>
              </a:rPr>
              <a:t>USD/năm – </a:t>
            </a:r>
            <a:r>
              <a:rPr lang="en-US" sz="2000" b="1" smtClean="0">
                <a:solidFill>
                  <a:schemeClr val="bg1"/>
                </a:solidFill>
              </a:rPr>
              <a:t>40 năm</a:t>
            </a:r>
          </a:p>
          <a:p>
            <a:r>
              <a:rPr lang="en-US" sz="2000" b="1" smtClean="0">
                <a:solidFill>
                  <a:schemeClr val="bg1"/>
                </a:solidFill>
              </a:rPr>
              <a:t>Tăng 300 USD/năm – 25 năm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u="sng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Bài toán GDP và Vấn đề của Việt Nam</a:t>
            </a:r>
            <a:endParaRPr lang="en-US" sz="2800" b="1" u="sng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736781"/>
            <a:ext cx="923924" cy="6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624314"/>
            <a:ext cx="9058275" cy="47477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8651" y="5305425"/>
            <a:ext cx="2943224" cy="923330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Nhà công nghệ tài ba</a:t>
            </a:r>
          </a:p>
          <a:p>
            <a:pPr algn="ctr"/>
            <a:r>
              <a:rPr lang="en-US" b="1" smtClean="0">
                <a:solidFill>
                  <a:srgbClr val="C00000"/>
                </a:solidFill>
              </a:rPr>
              <a:t>Nhà khoa học xuất sắc</a:t>
            </a:r>
          </a:p>
          <a:p>
            <a:pPr algn="ctr"/>
            <a:r>
              <a:rPr lang="en-US" b="1" smtClean="0">
                <a:solidFill>
                  <a:srgbClr val="C00000"/>
                </a:solidFill>
              </a:rPr>
              <a:t>Nhà khởi nghiệp thành công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0295" y="1199251"/>
            <a:ext cx="4086228" cy="4132811"/>
            <a:chOff x="1476375" y="1382163"/>
            <a:chExt cx="4086228" cy="4132811"/>
          </a:xfrm>
        </p:grpSpPr>
        <p:grpSp>
          <p:nvGrpSpPr>
            <p:cNvPr id="3" name="Group 2"/>
            <p:cNvGrpSpPr/>
            <p:nvPr/>
          </p:nvGrpSpPr>
          <p:grpSpPr>
            <a:xfrm>
              <a:off x="1476375" y="1382163"/>
              <a:ext cx="4086228" cy="4132811"/>
              <a:chOff x="1312228" y="1018426"/>
              <a:chExt cx="5670024" cy="5717360"/>
            </a:xfrm>
          </p:grpSpPr>
          <p:sp>
            <p:nvSpPr>
              <p:cNvPr id="5" name="Фигура">
                <a:extLst>
                  <a:ext uri="{FF2B5EF4-FFF2-40B4-BE49-F238E27FC236}">
                    <a16:creationId xmlns:a16="http://schemas.microsoft.com/office/drawing/2014/main" id="{7F7CDBE7-F7BD-534A-A45D-A6A5AF11FCCB}"/>
                  </a:ext>
                </a:extLst>
              </p:cNvPr>
              <p:cNvSpPr/>
              <p:nvPr/>
            </p:nvSpPr>
            <p:spPr bwMode="auto">
              <a:xfrm>
                <a:off x="3331661" y="2762464"/>
                <a:ext cx="991018" cy="676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extrusionOk="0">
                    <a:moveTo>
                      <a:pt x="17896" y="0"/>
                    </a:moveTo>
                    <a:lnTo>
                      <a:pt x="17896" y="6227"/>
                    </a:lnTo>
                    <a:cubicBezTo>
                      <a:pt x="17868" y="6576"/>
                      <a:pt x="18013" y="6907"/>
                      <a:pt x="18247" y="7026"/>
                    </a:cubicBezTo>
                    <a:cubicBezTo>
                      <a:pt x="18485" y="7146"/>
                      <a:pt x="18749" y="7018"/>
                      <a:pt x="18884" y="6717"/>
                    </a:cubicBezTo>
                    <a:cubicBezTo>
                      <a:pt x="19706" y="5012"/>
                      <a:pt x="21600" y="5933"/>
                      <a:pt x="21503" y="7991"/>
                    </a:cubicBezTo>
                    <a:cubicBezTo>
                      <a:pt x="21458" y="8957"/>
                      <a:pt x="20983" y="9597"/>
                      <a:pt x="20431" y="9800"/>
                    </a:cubicBezTo>
                    <a:cubicBezTo>
                      <a:pt x="19877" y="10003"/>
                      <a:pt x="19243" y="9766"/>
                      <a:pt x="18856" y="8961"/>
                    </a:cubicBezTo>
                    <a:cubicBezTo>
                      <a:pt x="18709" y="8660"/>
                      <a:pt x="18432" y="8547"/>
                      <a:pt x="18194" y="8691"/>
                    </a:cubicBezTo>
                    <a:cubicBezTo>
                      <a:pt x="17993" y="8813"/>
                      <a:pt x="17865" y="9095"/>
                      <a:pt x="17871" y="9402"/>
                    </a:cubicBezTo>
                    <a:lnTo>
                      <a:pt x="17871" y="15687"/>
                    </a:lnTo>
                    <a:cubicBezTo>
                      <a:pt x="15953" y="15692"/>
                      <a:pt x="14056" y="16250"/>
                      <a:pt x="12296" y="17328"/>
                    </a:cubicBezTo>
                    <a:cubicBezTo>
                      <a:pt x="10644" y="18340"/>
                      <a:pt x="9145" y="19790"/>
                      <a:pt x="7880" y="21600"/>
                    </a:cubicBezTo>
                    <a:lnTo>
                      <a:pt x="0" y="10512"/>
                    </a:lnTo>
                    <a:cubicBezTo>
                      <a:pt x="2368" y="7162"/>
                      <a:pt x="5182" y="4508"/>
                      <a:pt x="8281" y="2704"/>
                    </a:cubicBezTo>
                    <a:cubicBezTo>
                      <a:pt x="11331" y="928"/>
                      <a:pt x="14597" y="9"/>
                      <a:pt x="1789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25394" tIns="25394" rIns="25394" bIns="25394" anchor="ctr"/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 kern="0" dirty="0">
                  <a:solidFill>
                    <a:srgbClr val="000000"/>
                  </a:solidFill>
                  <a:latin typeface="Poppins"/>
                  <a:ea typeface="Lato Light" panose="020F0502020204030203" pitchFamily="34" charset="0"/>
                  <a:cs typeface="Lato Light" panose="020F0502020204030203" pitchFamily="34" charset="0"/>
                  <a:sym typeface="Helvetica Light"/>
                </a:endParaRPr>
              </a:p>
            </p:txBody>
          </p:sp>
          <p:sp>
            <p:nvSpPr>
              <p:cNvPr id="6" name="Фигура">
                <a:extLst>
                  <a:ext uri="{FF2B5EF4-FFF2-40B4-BE49-F238E27FC236}">
                    <a16:creationId xmlns:a16="http://schemas.microsoft.com/office/drawing/2014/main" id="{16CCB14E-1F43-9D4E-B598-3CC0DB5A3864}"/>
                  </a:ext>
                </a:extLst>
              </p:cNvPr>
              <p:cNvSpPr/>
              <p:nvPr/>
            </p:nvSpPr>
            <p:spPr bwMode="auto">
              <a:xfrm>
                <a:off x="2991988" y="3091447"/>
                <a:ext cx="704155" cy="789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extrusionOk="0">
                    <a:moveTo>
                      <a:pt x="10442" y="0"/>
                    </a:moveTo>
                    <a:lnTo>
                      <a:pt x="14881" y="3832"/>
                    </a:lnTo>
                    <a:cubicBezTo>
                      <a:pt x="15163" y="4066"/>
                      <a:pt x="15600" y="4095"/>
                      <a:pt x="15920" y="3901"/>
                    </a:cubicBezTo>
                    <a:cubicBezTo>
                      <a:pt x="16156" y="3759"/>
                      <a:pt x="16282" y="3517"/>
                      <a:pt x="16248" y="3272"/>
                    </a:cubicBezTo>
                    <a:cubicBezTo>
                      <a:pt x="16020" y="2433"/>
                      <a:pt x="16509" y="1728"/>
                      <a:pt x="17234" y="1390"/>
                    </a:cubicBezTo>
                    <a:cubicBezTo>
                      <a:pt x="17979" y="1042"/>
                      <a:pt x="18965" y="1083"/>
                      <a:pt x="19672" y="1730"/>
                    </a:cubicBezTo>
                    <a:cubicBezTo>
                      <a:pt x="20357" y="2359"/>
                      <a:pt x="20351" y="3180"/>
                      <a:pt x="19931" y="3794"/>
                    </a:cubicBezTo>
                    <a:cubicBezTo>
                      <a:pt x="19526" y="4386"/>
                      <a:pt x="18735" y="4785"/>
                      <a:pt x="17782" y="4631"/>
                    </a:cubicBezTo>
                    <a:cubicBezTo>
                      <a:pt x="17488" y="4561"/>
                      <a:pt x="17174" y="4661"/>
                      <a:pt x="17005" y="4879"/>
                    </a:cubicBezTo>
                    <a:cubicBezTo>
                      <a:pt x="16810" y="5130"/>
                      <a:pt x="16856" y="5464"/>
                      <a:pt x="17113" y="5670"/>
                    </a:cubicBezTo>
                    <a:lnTo>
                      <a:pt x="21593" y="9501"/>
                    </a:lnTo>
                    <a:cubicBezTo>
                      <a:pt x="19767" y="11038"/>
                      <a:pt x="18310" y="12865"/>
                      <a:pt x="17303" y="14880"/>
                    </a:cubicBezTo>
                    <a:cubicBezTo>
                      <a:pt x="16244" y="16998"/>
                      <a:pt x="15704" y="19280"/>
                      <a:pt x="15716" y="21583"/>
                    </a:cubicBezTo>
                    <a:lnTo>
                      <a:pt x="0" y="21600"/>
                    </a:lnTo>
                    <a:cubicBezTo>
                      <a:pt x="-7" y="17960"/>
                      <a:pt x="749" y="14349"/>
                      <a:pt x="2233" y="10937"/>
                    </a:cubicBezTo>
                    <a:cubicBezTo>
                      <a:pt x="4019" y="6829"/>
                      <a:pt x="6819" y="3099"/>
                      <a:pt x="10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25394" tIns="25394" rIns="25394" bIns="25394" anchor="ctr"/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 kern="0" dirty="0">
                  <a:solidFill>
                    <a:srgbClr val="000000"/>
                  </a:solidFill>
                  <a:latin typeface="Poppins"/>
                  <a:ea typeface="Lato Light" panose="020F0502020204030203" pitchFamily="34" charset="0"/>
                  <a:cs typeface="Lato Light" panose="020F0502020204030203" pitchFamily="34" charset="0"/>
                  <a:sym typeface="Helvetica Light"/>
                </a:endParaRPr>
              </a:p>
            </p:txBody>
          </p:sp>
          <p:sp>
            <p:nvSpPr>
              <p:cNvPr id="7" name="Фигура">
                <a:extLst>
                  <a:ext uri="{FF2B5EF4-FFF2-40B4-BE49-F238E27FC236}">
                    <a16:creationId xmlns:a16="http://schemas.microsoft.com/office/drawing/2014/main" id="{4EB1E23D-F27D-8B41-9BDA-EEEDD2281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2729" y="3720878"/>
                <a:ext cx="703170" cy="950342"/>
              </a:xfrm>
              <a:custGeom>
                <a:avLst/>
                <a:gdLst>
                  <a:gd name="T0" fmla="*/ 1394823 w 21577"/>
                  <a:gd name="T1" fmla="*/ 1965140 h 21599"/>
                  <a:gd name="T2" fmla="*/ 1394823 w 21577"/>
                  <a:gd name="T3" fmla="*/ 1965140 h 21599"/>
                  <a:gd name="T4" fmla="*/ 1394823 w 21577"/>
                  <a:gd name="T5" fmla="*/ 1965140 h 21599"/>
                  <a:gd name="T6" fmla="*/ 1394823 w 21577"/>
                  <a:gd name="T7" fmla="*/ 1965140 h 2159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77" h="21599" extrusionOk="0">
                    <a:moveTo>
                      <a:pt x="15712" y="3640"/>
                    </a:moveTo>
                    <a:lnTo>
                      <a:pt x="9428" y="3621"/>
                    </a:lnTo>
                    <a:cubicBezTo>
                      <a:pt x="9069" y="3635"/>
                      <a:pt x="8747" y="3466"/>
                      <a:pt x="8661" y="3218"/>
                    </a:cubicBezTo>
                    <a:cubicBezTo>
                      <a:pt x="8584" y="2997"/>
                      <a:pt x="8718" y="2766"/>
                      <a:pt x="8991" y="2647"/>
                    </a:cubicBezTo>
                    <a:cubicBezTo>
                      <a:pt x="10643" y="1838"/>
                      <a:pt x="9835" y="-1"/>
                      <a:pt x="7829" y="0"/>
                    </a:cubicBezTo>
                    <a:cubicBezTo>
                      <a:pt x="6811" y="1"/>
                      <a:pt x="6103" y="473"/>
                      <a:pt x="5883" y="1046"/>
                    </a:cubicBezTo>
                    <a:cubicBezTo>
                      <a:pt x="5775" y="1330"/>
                      <a:pt x="5787" y="1636"/>
                      <a:pt x="5925" y="1920"/>
                    </a:cubicBezTo>
                    <a:cubicBezTo>
                      <a:pt x="6063" y="2203"/>
                      <a:pt x="6327" y="2466"/>
                      <a:pt x="6736" y="2670"/>
                    </a:cubicBezTo>
                    <a:cubicBezTo>
                      <a:pt x="7007" y="2782"/>
                      <a:pt x="7142" y="3007"/>
                      <a:pt x="7069" y="3223"/>
                    </a:cubicBezTo>
                    <a:cubicBezTo>
                      <a:pt x="6988" y="3467"/>
                      <a:pt x="6670" y="3632"/>
                      <a:pt x="6318" y="3615"/>
                    </a:cubicBezTo>
                    <a:lnTo>
                      <a:pt x="1" y="3605"/>
                    </a:lnTo>
                    <a:cubicBezTo>
                      <a:pt x="-23" y="6822"/>
                      <a:pt x="822" y="10012"/>
                      <a:pt x="2490" y="13002"/>
                    </a:cubicBezTo>
                    <a:cubicBezTo>
                      <a:pt x="4289" y="16228"/>
                      <a:pt x="7008" y="19155"/>
                      <a:pt x="10475" y="21599"/>
                    </a:cubicBezTo>
                    <a:lnTo>
                      <a:pt x="21577" y="13735"/>
                    </a:lnTo>
                    <a:cubicBezTo>
                      <a:pt x="19737" y="12418"/>
                      <a:pt x="18274" y="10860"/>
                      <a:pt x="17268" y="9148"/>
                    </a:cubicBezTo>
                    <a:cubicBezTo>
                      <a:pt x="16244" y="7403"/>
                      <a:pt x="15715" y="5531"/>
                      <a:pt x="15712" y="364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noFill/>
                <a:prstDash val="solid"/>
                <a:miter lim="400000"/>
                <a:headEnd/>
                <a:tailEnd/>
              </a:ln>
            </p:spPr>
            <p:txBody>
              <a:bodyPr lIns="25394" tIns="25394" rIns="25394" bIns="25394" anchor="ctr"/>
              <a:lstStyle/>
              <a:p>
                <a:endParaRPr lang="en-US" sz="1600" dirty="0">
                  <a:latin typeface="Poppins"/>
                </a:endParaRPr>
              </a:p>
            </p:txBody>
          </p:sp>
          <p:sp>
            <p:nvSpPr>
              <p:cNvPr id="8" name="Фигура">
                <a:extLst>
                  <a:ext uri="{FF2B5EF4-FFF2-40B4-BE49-F238E27FC236}">
                    <a16:creationId xmlns:a16="http://schemas.microsoft.com/office/drawing/2014/main" id="{7AD7EAAD-B655-8A4C-B546-826B7A2161AD}"/>
                  </a:ext>
                </a:extLst>
              </p:cNvPr>
              <p:cNvSpPr/>
              <p:nvPr/>
            </p:nvSpPr>
            <p:spPr bwMode="auto">
              <a:xfrm>
                <a:off x="3333663" y="4324846"/>
                <a:ext cx="822981" cy="674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98" extrusionOk="0">
                    <a:moveTo>
                      <a:pt x="21600" y="5885"/>
                    </a:moveTo>
                    <a:lnTo>
                      <a:pt x="21600" y="21598"/>
                    </a:lnTo>
                    <a:cubicBezTo>
                      <a:pt x="17604" y="21600"/>
                      <a:pt x="13646" y="20682"/>
                      <a:pt x="9952" y="18895"/>
                    </a:cubicBezTo>
                    <a:cubicBezTo>
                      <a:pt x="6227" y="17094"/>
                      <a:pt x="2845" y="14446"/>
                      <a:pt x="0" y="11104"/>
                    </a:cubicBezTo>
                    <a:lnTo>
                      <a:pt x="3898" y="6567"/>
                    </a:lnTo>
                    <a:cubicBezTo>
                      <a:pt x="4053" y="6342"/>
                      <a:pt x="4089" y="6035"/>
                      <a:pt x="3990" y="5771"/>
                    </a:cubicBezTo>
                    <a:cubicBezTo>
                      <a:pt x="3862" y="5426"/>
                      <a:pt x="3546" y="5234"/>
                      <a:pt x="3231" y="5309"/>
                    </a:cubicBezTo>
                    <a:cubicBezTo>
                      <a:pt x="1545" y="5664"/>
                      <a:pt x="476" y="3257"/>
                      <a:pt x="1693" y="1845"/>
                    </a:cubicBezTo>
                    <a:cubicBezTo>
                      <a:pt x="2940" y="397"/>
                      <a:pt x="5030" y="1747"/>
                      <a:pt x="4649" y="3754"/>
                    </a:cubicBezTo>
                    <a:cubicBezTo>
                      <a:pt x="4620" y="4009"/>
                      <a:pt x="4704" y="4263"/>
                      <a:pt x="4872" y="4427"/>
                    </a:cubicBezTo>
                    <a:cubicBezTo>
                      <a:pt x="5128" y="4676"/>
                      <a:pt x="5502" y="4666"/>
                      <a:pt x="5747" y="4403"/>
                    </a:cubicBezTo>
                    <a:lnTo>
                      <a:pt x="9522" y="0"/>
                    </a:lnTo>
                    <a:cubicBezTo>
                      <a:pt x="11038" y="1766"/>
                      <a:pt x="12821" y="3186"/>
                      <a:pt x="14780" y="4190"/>
                    </a:cubicBezTo>
                    <a:cubicBezTo>
                      <a:pt x="16932" y="5291"/>
                      <a:pt x="19252" y="5868"/>
                      <a:pt x="21600" y="588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25394" tIns="25394" rIns="25394" bIns="25394" anchor="ctr"/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 kern="0" dirty="0">
                  <a:solidFill>
                    <a:srgbClr val="000000"/>
                  </a:solidFill>
                  <a:latin typeface="Poppins"/>
                  <a:ea typeface="Lato Light" panose="020F0502020204030203" pitchFamily="34" charset="0"/>
                  <a:cs typeface="Lato Light" panose="020F0502020204030203" pitchFamily="34" charset="0"/>
                  <a:sym typeface="Helvetica Light"/>
                </a:endParaRPr>
              </a:p>
            </p:txBody>
          </p:sp>
          <p:sp>
            <p:nvSpPr>
              <p:cNvPr id="9" name="Фигура">
                <a:extLst>
                  <a:ext uri="{FF2B5EF4-FFF2-40B4-BE49-F238E27FC236}">
                    <a16:creationId xmlns:a16="http://schemas.microsoft.com/office/drawing/2014/main" id="{0571AC8C-0ADF-FA49-A3B7-35C1BA3FD1C3}"/>
                  </a:ext>
                </a:extLst>
              </p:cNvPr>
              <p:cNvSpPr/>
              <p:nvPr/>
            </p:nvSpPr>
            <p:spPr bwMode="auto">
              <a:xfrm>
                <a:off x="3987807" y="4325996"/>
                <a:ext cx="994219" cy="672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578" extrusionOk="0">
                    <a:moveTo>
                      <a:pt x="13714" y="0"/>
                    </a:moveTo>
                    <a:lnTo>
                      <a:pt x="21588" y="11127"/>
                    </a:lnTo>
                    <a:cubicBezTo>
                      <a:pt x="19241" y="14445"/>
                      <a:pt x="16456" y="17076"/>
                      <a:pt x="13392" y="18869"/>
                    </a:cubicBezTo>
                    <a:cubicBezTo>
                      <a:pt x="10299" y="20679"/>
                      <a:pt x="6982" y="21600"/>
                      <a:pt x="3635" y="21578"/>
                    </a:cubicBezTo>
                    <a:lnTo>
                      <a:pt x="3658" y="15250"/>
                    </a:lnTo>
                    <a:cubicBezTo>
                      <a:pt x="3663" y="14924"/>
                      <a:pt x="3522" y="14629"/>
                      <a:pt x="3306" y="14516"/>
                    </a:cubicBezTo>
                    <a:cubicBezTo>
                      <a:pt x="3062" y="14389"/>
                      <a:pt x="2790" y="14521"/>
                      <a:pt x="2652" y="14833"/>
                    </a:cubicBezTo>
                    <a:cubicBezTo>
                      <a:pt x="1855" y="16530"/>
                      <a:pt x="-12" y="15719"/>
                      <a:pt x="0" y="13680"/>
                    </a:cubicBezTo>
                    <a:cubicBezTo>
                      <a:pt x="11" y="11619"/>
                      <a:pt x="1917" y="10860"/>
                      <a:pt x="2686" y="12610"/>
                    </a:cubicBezTo>
                    <a:cubicBezTo>
                      <a:pt x="2824" y="12835"/>
                      <a:pt x="3042" y="12929"/>
                      <a:pt x="3246" y="12852"/>
                    </a:cubicBezTo>
                    <a:cubicBezTo>
                      <a:pt x="3500" y="12755"/>
                      <a:pt x="3674" y="12424"/>
                      <a:pt x="3666" y="12052"/>
                    </a:cubicBezTo>
                    <a:lnTo>
                      <a:pt x="3666" y="5830"/>
                    </a:lnTo>
                    <a:cubicBezTo>
                      <a:pt x="5463" y="5840"/>
                      <a:pt x="7246" y="5365"/>
                      <a:pt x="8919" y="4432"/>
                    </a:cubicBezTo>
                    <a:cubicBezTo>
                      <a:pt x="10713" y="3431"/>
                      <a:pt x="12345" y="1923"/>
                      <a:pt x="13714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25394" tIns="25394" rIns="25394" bIns="25394" anchor="ctr"/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 kern="0" dirty="0">
                  <a:solidFill>
                    <a:srgbClr val="000000"/>
                  </a:solidFill>
                  <a:latin typeface="Poppins"/>
                  <a:ea typeface="Lato Light" panose="020F0502020204030203" pitchFamily="34" charset="0"/>
                  <a:cs typeface="Lato Light" panose="020F0502020204030203" pitchFamily="34" charset="0"/>
                  <a:sym typeface="Helvetica Light"/>
                </a:endParaRPr>
              </a:p>
            </p:txBody>
          </p:sp>
          <p:sp>
            <p:nvSpPr>
              <p:cNvPr id="10" name="Фигура">
                <a:extLst>
                  <a:ext uri="{FF2B5EF4-FFF2-40B4-BE49-F238E27FC236}">
                    <a16:creationId xmlns:a16="http://schemas.microsoft.com/office/drawing/2014/main" id="{32D7B5FB-1F22-7E4D-BAD0-D8D5A43B2BC6}"/>
                  </a:ext>
                </a:extLst>
              </p:cNvPr>
              <p:cNvSpPr/>
              <p:nvPr/>
            </p:nvSpPr>
            <p:spPr bwMode="auto">
              <a:xfrm>
                <a:off x="4618746" y="3879932"/>
                <a:ext cx="705755" cy="793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9" h="21406" extrusionOk="0">
                    <a:moveTo>
                      <a:pt x="0" y="12052"/>
                    </a:moveTo>
                    <a:lnTo>
                      <a:pt x="5180" y="16378"/>
                    </a:lnTo>
                    <a:cubicBezTo>
                      <a:pt x="5426" y="16553"/>
                      <a:pt x="5517" y="16839"/>
                      <a:pt x="5409" y="17095"/>
                    </a:cubicBezTo>
                    <a:cubicBezTo>
                      <a:pt x="5277" y="17407"/>
                      <a:pt x="4896" y="17590"/>
                      <a:pt x="4512" y="17525"/>
                    </a:cubicBezTo>
                    <a:cubicBezTo>
                      <a:pt x="2610" y="17204"/>
                      <a:pt x="1335" y="19133"/>
                      <a:pt x="2656" y="20336"/>
                    </a:cubicBezTo>
                    <a:cubicBezTo>
                      <a:pt x="4043" y="21600"/>
                      <a:pt x="6520" y="20540"/>
                      <a:pt x="6139" y="18845"/>
                    </a:cubicBezTo>
                    <a:cubicBezTo>
                      <a:pt x="6082" y="18573"/>
                      <a:pt x="6235" y="18299"/>
                      <a:pt x="6521" y="18164"/>
                    </a:cubicBezTo>
                    <a:cubicBezTo>
                      <a:pt x="6835" y="18016"/>
                      <a:pt x="7229" y="18069"/>
                      <a:pt x="7472" y="18294"/>
                    </a:cubicBezTo>
                    <a:lnTo>
                      <a:pt x="11069" y="21406"/>
                    </a:lnTo>
                    <a:cubicBezTo>
                      <a:pt x="15167" y="17972"/>
                      <a:pt x="18215" y="13745"/>
                      <a:pt x="19951" y="9092"/>
                    </a:cubicBezTo>
                    <a:cubicBezTo>
                      <a:pt x="21048" y="6151"/>
                      <a:pt x="21600" y="3084"/>
                      <a:pt x="21588" y="0"/>
                    </a:cubicBezTo>
                    <a:lnTo>
                      <a:pt x="5943" y="33"/>
                    </a:lnTo>
                    <a:cubicBezTo>
                      <a:pt x="5912" y="2229"/>
                      <a:pt x="5389" y="4401"/>
                      <a:pt x="4402" y="6432"/>
                    </a:cubicBezTo>
                    <a:cubicBezTo>
                      <a:pt x="3382" y="8530"/>
                      <a:pt x="1887" y="10440"/>
                      <a:pt x="0" y="12052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noFill/>
                <a:prstDash val="solid"/>
                <a:miter lim="400000"/>
              </a:ln>
              <a:effectLst/>
            </p:spPr>
            <p:txBody>
              <a:bodyPr lIns="25394" tIns="25394" rIns="25394" bIns="25394" anchor="ctr"/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 kern="0" dirty="0">
                  <a:solidFill>
                    <a:srgbClr val="000000"/>
                  </a:solidFill>
                  <a:latin typeface="Poppins"/>
                  <a:ea typeface="Lato Light" panose="020F0502020204030203" pitchFamily="34" charset="0"/>
                  <a:cs typeface="Lato Light" panose="020F0502020204030203" pitchFamily="34" charset="0"/>
                  <a:sym typeface="Helvetica Light"/>
                </a:endParaRPr>
              </a:p>
            </p:txBody>
          </p:sp>
          <p:sp>
            <p:nvSpPr>
              <p:cNvPr id="11" name="Фигура">
                <a:extLst>
                  <a:ext uri="{FF2B5EF4-FFF2-40B4-BE49-F238E27FC236}">
                    <a16:creationId xmlns:a16="http://schemas.microsoft.com/office/drawing/2014/main" id="{5804D3BD-B875-FC45-8D92-54BFE0DDB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101" y="3090714"/>
                <a:ext cx="704394" cy="950476"/>
              </a:xfrm>
              <a:custGeom>
                <a:avLst/>
                <a:gdLst>
                  <a:gd name="T0" fmla="*/ 1397251 w 21594"/>
                  <a:gd name="T1" fmla="*/ 1965418 h 21588"/>
                  <a:gd name="T2" fmla="*/ 1397251 w 21594"/>
                  <a:gd name="T3" fmla="*/ 1965418 h 21588"/>
                  <a:gd name="T4" fmla="*/ 1397251 w 21594"/>
                  <a:gd name="T5" fmla="*/ 1965418 h 21588"/>
                  <a:gd name="T6" fmla="*/ 1397251 w 21594"/>
                  <a:gd name="T7" fmla="*/ 1965418 h 21588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4" h="21588" extrusionOk="0">
                    <a:moveTo>
                      <a:pt x="5902" y="17973"/>
                    </a:moveTo>
                    <a:lnTo>
                      <a:pt x="12080" y="17973"/>
                    </a:lnTo>
                    <a:cubicBezTo>
                      <a:pt x="12443" y="17942"/>
                      <a:pt x="12788" y="18094"/>
                      <a:pt x="12910" y="18339"/>
                    </a:cubicBezTo>
                    <a:cubicBezTo>
                      <a:pt x="13029" y="18579"/>
                      <a:pt x="12903" y="18844"/>
                      <a:pt x="12605" y="18984"/>
                    </a:cubicBezTo>
                    <a:cubicBezTo>
                      <a:pt x="10977" y="19785"/>
                      <a:pt x="11787" y="21600"/>
                      <a:pt x="13767" y="21588"/>
                    </a:cubicBezTo>
                    <a:cubicBezTo>
                      <a:pt x="15782" y="21575"/>
                      <a:pt x="16534" y="19705"/>
                      <a:pt x="14833" y="18937"/>
                    </a:cubicBezTo>
                    <a:cubicBezTo>
                      <a:pt x="14553" y="18792"/>
                      <a:pt x="14448" y="18530"/>
                      <a:pt x="14579" y="18301"/>
                    </a:cubicBezTo>
                    <a:cubicBezTo>
                      <a:pt x="14709" y="18073"/>
                      <a:pt x="15042" y="17938"/>
                      <a:pt x="15385" y="17972"/>
                    </a:cubicBezTo>
                    <a:lnTo>
                      <a:pt x="21594" y="17972"/>
                    </a:lnTo>
                    <a:cubicBezTo>
                      <a:pt x="21600" y="14521"/>
                      <a:pt x="20612" y="11106"/>
                      <a:pt x="18692" y="7936"/>
                    </a:cubicBezTo>
                    <a:cubicBezTo>
                      <a:pt x="16895" y="4970"/>
                      <a:pt x="14316" y="2276"/>
                      <a:pt x="11093" y="0"/>
                    </a:cubicBezTo>
                    <a:lnTo>
                      <a:pt x="0" y="7860"/>
                    </a:lnTo>
                    <a:cubicBezTo>
                      <a:pt x="1898" y="9207"/>
                      <a:pt x="3397" y="10809"/>
                      <a:pt x="4411" y="12573"/>
                    </a:cubicBezTo>
                    <a:cubicBezTo>
                      <a:pt x="5396" y="14288"/>
                      <a:pt x="5902" y="16122"/>
                      <a:pt x="5902" y="179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noFill/>
                <a:prstDash val="solid"/>
                <a:miter lim="400000"/>
                <a:headEnd/>
                <a:tailEnd/>
              </a:ln>
            </p:spPr>
            <p:txBody>
              <a:bodyPr lIns="25394" tIns="25394" rIns="25394" bIns="25394" anchor="ctr"/>
              <a:lstStyle/>
              <a:p>
                <a:endParaRPr lang="en-US" sz="1600" dirty="0">
                  <a:latin typeface="Poppins"/>
                </a:endParaRPr>
              </a:p>
            </p:txBody>
          </p:sp>
          <p:sp>
            <p:nvSpPr>
              <p:cNvPr id="12" name="Фигура">
                <a:extLst>
                  <a:ext uri="{FF2B5EF4-FFF2-40B4-BE49-F238E27FC236}">
                    <a16:creationId xmlns:a16="http://schemas.microsoft.com/office/drawing/2014/main" id="{F52D8C78-3608-204B-8427-96A9110F6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3718" y="2763300"/>
                <a:ext cx="830232" cy="674862"/>
              </a:xfrm>
              <a:custGeom>
                <a:avLst/>
                <a:gdLst>
                  <a:gd name="T0" fmla="*/ 1646864 w 21591"/>
                  <a:gd name="T1" fmla="*/ 1395497 h 21550"/>
                  <a:gd name="T2" fmla="*/ 1646864 w 21591"/>
                  <a:gd name="T3" fmla="*/ 1395497 h 21550"/>
                  <a:gd name="T4" fmla="*/ 1646864 w 21591"/>
                  <a:gd name="T5" fmla="*/ 1395497 h 21550"/>
                  <a:gd name="T6" fmla="*/ 1646864 w 21591"/>
                  <a:gd name="T7" fmla="*/ 1395497 h 2155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591" h="21550" extrusionOk="0">
                    <a:moveTo>
                      <a:pt x="13" y="2"/>
                    </a:moveTo>
                    <a:cubicBezTo>
                      <a:pt x="4210" y="-50"/>
                      <a:pt x="8370" y="939"/>
                      <a:pt x="12221" y="2906"/>
                    </a:cubicBezTo>
                    <a:cubicBezTo>
                      <a:pt x="15726" y="4695"/>
                      <a:pt x="18906" y="7260"/>
                      <a:pt x="21591" y="10462"/>
                    </a:cubicBezTo>
                    <a:lnTo>
                      <a:pt x="17825" y="14841"/>
                    </a:lnTo>
                    <a:cubicBezTo>
                      <a:pt x="17607" y="15087"/>
                      <a:pt x="17558" y="15475"/>
                      <a:pt x="17705" y="15784"/>
                    </a:cubicBezTo>
                    <a:cubicBezTo>
                      <a:pt x="17846" y="16079"/>
                      <a:pt x="18132" y="16232"/>
                      <a:pt x="18413" y="16163"/>
                    </a:cubicBezTo>
                    <a:cubicBezTo>
                      <a:pt x="20087" y="15811"/>
                      <a:pt x="21132" y="18235"/>
                      <a:pt x="19904" y="19619"/>
                    </a:cubicBezTo>
                    <a:cubicBezTo>
                      <a:pt x="19325" y="20272"/>
                      <a:pt x="18561" y="20312"/>
                      <a:pt x="17961" y="19968"/>
                    </a:cubicBezTo>
                    <a:cubicBezTo>
                      <a:pt x="17337" y="19610"/>
                      <a:pt x="16887" y="18838"/>
                      <a:pt x="16983" y="17864"/>
                    </a:cubicBezTo>
                    <a:cubicBezTo>
                      <a:pt x="17090" y="17541"/>
                      <a:pt x="16992" y="17175"/>
                      <a:pt x="16748" y="16983"/>
                    </a:cubicBezTo>
                    <a:cubicBezTo>
                      <a:pt x="16464" y="16760"/>
                      <a:pt x="16082" y="16839"/>
                      <a:pt x="15879" y="17162"/>
                    </a:cubicBezTo>
                    <a:lnTo>
                      <a:pt x="12140" y="21550"/>
                    </a:lnTo>
                    <a:cubicBezTo>
                      <a:pt x="10571" y="19689"/>
                      <a:pt x="8707" y="18210"/>
                      <a:pt x="6654" y="17196"/>
                    </a:cubicBezTo>
                    <a:cubicBezTo>
                      <a:pt x="4548" y="16155"/>
                      <a:pt x="2285" y="15625"/>
                      <a:pt x="0" y="15637"/>
                    </a:cubicBezTo>
                    <a:lnTo>
                      <a:pt x="24" y="9422"/>
                    </a:lnTo>
                    <a:cubicBezTo>
                      <a:pt x="-9" y="9094"/>
                      <a:pt x="136" y="8777"/>
                      <a:pt x="387" y="8629"/>
                    </a:cubicBezTo>
                    <a:cubicBezTo>
                      <a:pt x="739" y="8421"/>
                      <a:pt x="1166" y="8597"/>
                      <a:pt x="1332" y="9018"/>
                    </a:cubicBezTo>
                    <a:cubicBezTo>
                      <a:pt x="1837" y="9722"/>
                      <a:pt x="2572" y="9878"/>
                      <a:pt x="3195" y="9633"/>
                    </a:cubicBezTo>
                    <a:cubicBezTo>
                      <a:pt x="3787" y="9399"/>
                      <a:pt x="4283" y="8797"/>
                      <a:pt x="4331" y="7921"/>
                    </a:cubicBezTo>
                    <a:cubicBezTo>
                      <a:pt x="4437" y="5959"/>
                      <a:pt x="2283" y="5067"/>
                      <a:pt x="1323" y="6676"/>
                    </a:cubicBezTo>
                    <a:cubicBezTo>
                      <a:pt x="1145" y="7123"/>
                      <a:pt x="670" y="7277"/>
                      <a:pt x="323" y="7000"/>
                    </a:cubicBezTo>
                    <a:cubicBezTo>
                      <a:pt x="123" y="6840"/>
                      <a:pt x="18" y="6560"/>
                      <a:pt x="52" y="6279"/>
                    </a:cubicBezTo>
                    <a:lnTo>
                      <a:pt x="13" y="2"/>
                    </a:lnTo>
                    <a:close/>
                  </a:path>
                </a:pathLst>
              </a:custGeom>
              <a:solidFill>
                <a:schemeClr val="accent1"/>
              </a:solidFill>
              <a:ln w="50800" cap="flat">
                <a:noFill/>
                <a:prstDash val="solid"/>
                <a:miter lim="400000"/>
                <a:headEnd/>
                <a:tailEnd/>
              </a:ln>
            </p:spPr>
            <p:txBody>
              <a:bodyPr lIns="25394" tIns="25394" rIns="25394" bIns="25394" anchor="ctr"/>
              <a:lstStyle/>
              <a:p>
                <a:endParaRPr lang="en-US" sz="1600" dirty="0">
                  <a:latin typeface="Poppins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644DCF4C-72B9-5F40-ABD7-5614AF3E7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960" y="3423146"/>
                <a:ext cx="943927" cy="864733"/>
              </a:xfrm>
              <a:custGeom>
                <a:avLst/>
                <a:gdLst>
                  <a:gd name="connsiteX0" fmla="*/ 3153813 w 3957635"/>
                  <a:gd name="connsiteY0" fmla="*/ 3291681 h 3778700"/>
                  <a:gd name="connsiteX1" fmla="*/ 3161810 w 3957635"/>
                  <a:gd name="connsiteY1" fmla="*/ 3302052 h 3778700"/>
                  <a:gd name="connsiteX2" fmla="*/ 3153663 w 3957635"/>
                  <a:gd name="connsiteY2" fmla="*/ 3310812 h 3778700"/>
                  <a:gd name="connsiteX3" fmla="*/ 3136364 w 3957635"/>
                  <a:gd name="connsiteY3" fmla="*/ 3317122 h 3778700"/>
                  <a:gd name="connsiteX4" fmla="*/ 3141878 w 3957635"/>
                  <a:gd name="connsiteY4" fmla="*/ 3299186 h 3778700"/>
                  <a:gd name="connsiteX5" fmla="*/ 3220570 w 3957635"/>
                  <a:gd name="connsiteY5" fmla="*/ 3248408 h 3778700"/>
                  <a:gd name="connsiteX6" fmla="*/ 3226578 w 3957635"/>
                  <a:gd name="connsiteY6" fmla="*/ 3259943 h 3778700"/>
                  <a:gd name="connsiteX7" fmla="*/ 3214197 w 3957635"/>
                  <a:gd name="connsiteY7" fmla="*/ 3278506 h 3778700"/>
                  <a:gd name="connsiteX8" fmla="*/ 3201132 w 3957635"/>
                  <a:gd name="connsiteY8" fmla="*/ 3283664 h 3778700"/>
                  <a:gd name="connsiteX9" fmla="*/ 3199206 w 3957635"/>
                  <a:gd name="connsiteY9" fmla="*/ 3269312 h 3778700"/>
                  <a:gd name="connsiteX10" fmla="*/ 3208020 w 3957635"/>
                  <a:gd name="connsiteY10" fmla="*/ 3254555 h 3778700"/>
                  <a:gd name="connsiteX11" fmla="*/ 2896621 w 3957635"/>
                  <a:gd name="connsiteY11" fmla="*/ 3134694 h 3778700"/>
                  <a:gd name="connsiteX12" fmla="*/ 2911878 w 3957635"/>
                  <a:gd name="connsiteY12" fmla="*/ 3147652 h 3778700"/>
                  <a:gd name="connsiteX13" fmla="*/ 2893890 w 3957635"/>
                  <a:gd name="connsiteY13" fmla="*/ 3160134 h 3778700"/>
                  <a:gd name="connsiteX14" fmla="*/ 2886432 w 3957635"/>
                  <a:gd name="connsiteY14" fmla="*/ 3147302 h 3778700"/>
                  <a:gd name="connsiteX15" fmla="*/ 2876895 w 3957635"/>
                  <a:gd name="connsiteY15" fmla="*/ 3120631 h 3778700"/>
                  <a:gd name="connsiteX16" fmla="*/ 2893201 w 3957635"/>
                  <a:gd name="connsiteY16" fmla="*/ 3127242 h 3778700"/>
                  <a:gd name="connsiteX17" fmla="*/ 2882656 w 3957635"/>
                  <a:gd name="connsiteY17" fmla="*/ 3140347 h 3778700"/>
                  <a:gd name="connsiteX18" fmla="*/ 2867754 w 3957635"/>
                  <a:gd name="connsiteY18" fmla="*/ 3146071 h 3778700"/>
                  <a:gd name="connsiteX19" fmla="*/ 2867802 w 3957635"/>
                  <a:gd name="connsiteY19" fmla="*/ 3131733 h 3778700"/>
                  <a:gd name="connsiteX20" fmla="*/ 3017910 w 3957635"/>
                  <a:gd name="connsiteY20" fmla="*/ 3081337 h 3778700"/>
                  <a:gd name="connsiteX21" fmla="*/ 3030840 w 3957635"/>
                  <a:gd name="connsiteY21" fmla="*/ 3083317 h 3778700"/>
                  <a:gd name="connsiteX22" fmla="*/ 3036002 w 3957635"/>
                  <a:gd name="connsiteY22" fmla="*/ 3097373 h 3778700"/>
                  <a:gd name="connsiteX23" fmla="*/ 3043223 w 3957635"/>
                  <a:gd name="connsiteY23" fmla="*/ 3111468 h 3778700"/>
                  <a:gd name="connsiteX24" fmla="*/ 3053882 w 3957635"/>
                  <a:gd name="connsiteY24" fmla="*/ 3141367 h 3778700"/>
                  <a:gd name="connsiteX25" fmla="*/ 3053882 w 3957635"/>
                  <a:gd name="connsiteY25" fmla="*/ 3174682 h 3778700"/>
                  <a:gd name="connsiteX26" fmla="*/ 3049105 w 3957635"/>
                  <a:gd name="connsiteY26" fmla="*/ 3194232 h 3778700"/>
                  <a:gd name="connsiteX27" fmla="*/ 3032217 w 3957635"/>
                  <a:gd name="connsiteY27" fmla="*/ 3197882 h 3778700"/>
                  <a:gd name="connsiteX28" fmla="*/ 3028470 w 3957635"/>
                  <a:gd name="connsiteY28" fmla="*/ 3208152 h 3778700"/>
                  <a:gd name="connsiteX29" fmla="*/ 3017861 w 3957635"/>
                  <a:gd name="connsiteY29" fmla="*/ 3226577 h 3778700"/>
                  <a:gd name="connsiteX30" fmla="*/ 3004447 w 3957635"/>
                  <a:gd name="connsiteY30" fmla="*/ 3242011 h 3778700"/>
                  <a:gd name="connsiteX31" fmla="*/ 2991729 w 3957635"/>
                  <a:gd name="connsiteY31" fmla="*/ 3267444 h 3778700"/>
                  <a:gd name="connsiteX32" fmla="*/ 2968004 w 3957635"/>
                  <a:gd name="connsiteY32" fmla="*/ 3309380 h 3778700"/>
                  <a:gd name="connsiteX33" fmla="*/ 2953598 w 3957635"/>
                  <a:gd name="connsiteY33" fmla="*/ 3335123 h 3778700"/>
                  <a:gd name="connsiteX34" fmla="*/ 2929923 w 3957635"/>
                  <a:gd name="connsiteY34" fmla="*/ 3383892 h 3778700"/>
                  <a:gd name="connsiteX35" fmla="*/ 2902761 w 3957635"/>
                  <a:gd name="connsiteY35" fmla="*/ 3423770 h 3778700"/>
                  <a:gd name="connsiteX36" fmla="*/ 2896917 w 3957635"/>
                  <a:gd name="connsiteY36" fmla="*/ 3466346 h 3778700"/>
                  <a:gd name="connsiteX37" fmla="*/ 2881791 w 3957635"/>
                  <a:gd name="connsiteY37" fmla="*/ 3476674 h 3778700"/>
                  <a:gd name="connsiteX38" fmla="*/ 2866318 w 3957635"/>
                  <a:gd name="connsiteY38" fmla="*/ 3482848 h 3778700"/>
                  <a:gd name="connsiteX39" fmla="*/ 2855994 w 3957635"/>
                  <a:gd name="connsiteY39" fmla="*/ 3483877 h 3778700"/>
                  <a:gd name="connsiteX40" fmla="*/ 2844690 w 3957635"/>
                  <a:gd name="connsiteY40" fmla="*/ 3497254 h 3778700"/>
                  <a:gd name="connsiteX41" fmla="*/ 2828919 w 3957635"/>
                  <a:gd name="connsiteY41" fmla="*/ 3500690 h 3778700"/>
                  <a:gd name="connsiteX42" fmla="*/ 2810009 w 3957635"/>
                  <a:gd name="connsiteY42" fmla="*/ 3496555 h 3778700"/>
                  <a:gd name="connsiteX43" fmla="*/ 2794188 w 3957635"/>
                  <a:gd name="connsiteY43" fmla="*/ 3480751 h 3778700"/>
                  <a:gd name="connsiteX44" fmla="*/ 2799300 w 3957635"/>
                  <a:gd name="connsiteY44" fmla="*/ 3446718 h 3778700"/>
                  <a:gd name="connsiteX45" fmla="*/ 2788257 w 3957635"/>
                  <a:gd name="connsiteY45" fmla="*/ 3426527 h 3778700"/>
                  <a:gd name="connsiteX46" fmla="*/ 2785862 w 3957635"/>
                  <a:gd name="connsiteY46" fmla="*/ 3408316 h 3778700"/>
                  <a:gd name="connsiteX47" fmla="*/ 2800467 w 3957635"/>
                  <a:gd name="connsiteY47" fmla="*/ 3392163 h 3778700"/>
                  <a:gd name="connsiteX48" fmla="*/ 2820245 w 3957635"/>
                  <a:gd name="connsiteY48" fmla="*/ 3383912 h 3778700"/>
                  <a:gd name="connsiteX49" fmla="*/ 2840198 w 3957635"/>
                  <a:gd name="connsiteY49" fmla="*/ 3366070 h 3778700"/>
                  <a:gd name="connsiteX50" fmla="*/ 2850509 w 3957635"/>
                  <a:gd name="connsiteY50" fmla="*/ 3351295 h 3778700"/>
                  <a:gd name="connsiteX51" fmla="*/ 2838138 w 3957635"/>
                  <a:gd name="connsiteY51" fmla="*/ 3319320 h 3778700"/>
                  <a:gd name="connsiteX52" fmla="*/ 2835793 w 3957635"/>
                  <a:gd name="connsiteY52" fmla="*/ 3301148 h 3778700"/>
                  <a:gd name="connsiteX53" fmla="*/ 2841824 w 3957635"/>
                  <a:gd name="connsiteY53" fmla="*/ 3284005 h 3778700"/>
                  <a:gd name="connsiteX54" fmla="*/ 2857644 w 3957635"/>
                  <a:gd name="connsiteY54" fmla="*/ 3267503 h 3778700"/>
                  <a:gd name="connsiteX55" fmla="*/ 2857446 w 3957635"/>
                  <a:gd name="connsiteY55" fmla="*/ 3246185 h 3778700"/>
                  <a:gd name="connsiteX56" fmla="*/ 2875078 w 3957635"/>
                  <a:gd name="connsiteY56" fmla="*/ 3230712 h 3778700"/>
                  <a:gd name="connsiteX57" fmla="*/ 2902761 w 3957635"/>
                  <a:gd name="connsiteY57" fmla="*/ 3217316 h 3778700"/>
                  <a:gd name="connsiteX58" fmla="*/ 2933955 w 3957635"/>
                  <a:gd name="connsiteY58" fmla="*/ 3198756 h 3778700"/>
                  <a:gd name="connsiteX59" fmla="*/ 2955645 w 3957635"/>
                  <a:gd name="connsiteY59" fmla="*/ 3186369 h 3778700"/>
                  <a:gd name="connsiteX60" fmla="*/ 2971739 w 3957635"/>
                  <a:gd name="connsiteY60" fmla="*/ 3162994 h 3778700"/>
                  <a:gd name="connsiteX61" fmla="*/ 2982931 w 3957635"/>
                  <a:gd name="connsiteY61" fmla="*/ 3141716 h 3778700"/>
                  <a:gd name="connsiteX62" fmla="*/ 2990711 w 3957635"/>
                  <a:gd name="connsiteY62" fmla="*/ 3133251 h 3778700"/>
                  <a:gd name="connsiteX63" fmla="*/ 3004038 w 3957635"/>
                  <a:gd name="connsiteY63" fmla="*/ 3127116 h 3778700"/>
                  <a:gd name="connsiteX64" fmla="*/ 3008678 w 3957635"/>
                  <a:gd name="connsiteY64" fmla="*/ 3111895 h 3778700"/>
                  <a:gd name="connsiteX65" fmla="*/ 3013505 w 3957635"/>
                  <a:gd name="connsiteY65" fmla="*/ 3094073 h 3778700"/>
                  <a:gd name="connsiteX66" fmla="*/ 2754385 w 3957635"/>
                  <a:gd name="connsiteY66" fmla="*/ 2922615 h 3778700"/>
                  <a:gd name="connsiteX67" fmla="*/ 2771783 w 3957635"/>
                  <a:gd name="connsiteY67" fmla="*/ 2931451 h 3778700"/>
                  <a:gd name="connsiteX68" fmla="*/ 2769720 w 3957635"/>
                  <a:gd name="connsiteY68" fmla="*/ 2951691 h 3778700"/>
                  <a:gd name="connsiteX69" fmla="*/ 2750125 w 3957635"/>
                  <a:gd name="connsiteY69" fmla="*/ 2953754 h 3778700"/>
                  <a:gd name="connsiteX70" fmla="*/ 2744242 w 3957635"/>
                  <a:gd name="connsiteY70" fmla="*/ 2933656 h 3778700"/>
                  <a:gd name="connsiteX71" fmla="*/ 1593 w 3957635"/>
                  <a:gd name="connsiteY71" fmla="*/ 1984864 h 3778700"/>
                  <a:gd name="connsiteX72" fmla="*/ 57113 w 3957635"/>
                  <a:gd name="connsiteY72" fmla="*/ 2060510 h 3778700"/>
                  <a:gd name="connsiteX73" fmla="*/ 90888 w 3957635"/>
                  <a:gd name="connsiteY73" fmla="*/ 2105695 h 3778700"/>
                  <a:gd name="connsiteX74" fmla="*/ 88533 w 3957635"/>
                  <a:gd name="connsiteY74" fmla="*/ 2131843 h 3778700"/>
                  <a:gd name="connsiteX75" fmla="*/ 99883 w 3957635"/>
                  <a:gd name="connsiteY75" fmla="*/ 2169974 h 3778700"/>
                  <a:gd name="connsiteX76" fmla="*/ 98853 w 3957635"/>
                  <a:gd name="connsiteY76" fmla="*/ 2210848 h 3778700"/>
                  <a:gd name="connsiteX77" fmla="*/ 96830 w 3957635"/>
                  <a:gd name="connsiteY77" fmla="*/ 2252394 h 3778700"/>
                  <a:gd name="connsiteX78" fmla="*/ 97897 w 3957635"/>
                  <a:gd name="connsiteY78" fmla="*/ 2289461 h 3778700"/>
                  <a:gd name="connsiteX79" fmla="*/ 105108 w 3957635"/>
                  <a:gd name="connsiteY79" fmla="*/ 2323840 h 3778700"/>
                  <a:gd name="connsiteX80" fmla="*/ 120542 w 3957635"/>
                  <a:gd name="connsiteY80" fmla="*/ 2349261 h 3778700"/>
                  <a:gd name="connsiteX81" fmla="*/ 134247 w 3957635"/>
                  <a:gd name="connsiteY81" fmla="*/ 2373225 h 3778700"/>
                  <a:gd name="connsiteX82" fmla="*/ 149387 w 3957635"/>
                  <a:gd name="connsiteY82" fmla="*/ 2394222 h 3778700"/>
                  <a:gd name="connsiteX83" fmla="*/ 159910 w 3957635"/>
                  <a:gd name="connsiteY83" fmla="*/ 2408164 h 3778700"/>
                  <a:gd name="connsiteX84" fmla="*/ 166790 w 3957635"/>
                  <a:gd name="connsiteY84" fmla="*/ 2425690 h 3778700"/>
                  <a:gd name="connsiteX85" fmla="*/ 170524 w 3957635"/>
                  <a:gd name="connsiteY85" fmla="*/ 2441088 h 3778700"/>
                  <a:gd name="connsiteX86" fmla="*/ 177404 w 3957635"/>
                  <a:gd name="connsiteY86" fmla="*/ 2459285 h 3778700"/>
                  <a:gd name="connsiteX87" fmla="*/ 188074 w 3957635"/>
                  <a:gd name="connsiteY87" fmla="*/ 2473003 h 3778700"/>
                  <a:gd name="connsiteX88" fmla="*/ 201816 w 3957635"/>
                  <a:gd name="connsiteY88" fmla="*/ 2484706 h 3778700"/>
                  <a:gd name="connsiteX89" fmla="*/ 209340 w 3957635"/>
                  <a:gd name="connsiteY89" fmla="*/ 2495288 h 3778700"/>
                  <a:gd name="connsiteX90" fmla="*/ 222015 w 3957635"/>
                  <a:gd name="connsiteY90" fmla="*/ 2509342 h 3778700"/>
                  <a:gd name="connsiteX91" fmla="*/ 256525 w 3957635"/>
                  <a:gd name="connsiteY91" fmla="*/ 2548032 h 3778700"/>
                  <a:gd name="connsiteX92" fmla="*/ 271960 w 3957635"/>
                  <a:gd name="connsiteY92" fmla="*/ 2569981 h 3778700"/>
                  <a:gd name="connsiteX93" fmla="*/ 276080 w 3957635"/>
                  <a:gd name="connsiteY93" fmla="*/ 2595738 h 3778700"/>
                  <a:gd name="connsiteX94" fmla="*/ 285370 w 3957635"/>
                  <a:gd name="connsiteY94" fmla="*/ 2614943 h 3778700"/>
                  <a:gd name="connsiteX95" fmla="*/ 299112 w 3957635"/>
                  <a:gd name="connsiteY95" fmla="*/ 2646914 h 3778700"/>
                  <a:gd name="connsiteX96" fmla="*/ 321114 w 3957635"/>
                  <a:gd name="connsiteY96" fmla="*/ 2666848 h 3778700"/>
                  <a:gd name="connsiteX97" fmla="*/ 348965 w 3957635"/>
                  <a:gd name="connsiteY97" fmla="*/ 2691932 h 3778700"/>
                  <a:gd name="connsiteX98" fmla="*/ 363075 w 3957635"/>
                  <a:gd name="connsiteY98" fmla="*/ 2714553 h 3778700"/>
                  <a:gd name="connsiteX99" fmla="*/ 370287 w 3957635"/>
                  <a:gd name="connsiteY99" fmla="*/ 2744453 h 3778700"/>
                  <a:gd name="connsiteX100" fmla="*/ 374407 w 3957635"/>
                  <a:gd name="connsiteY100" fmla="*/ 2774016 h 3778700"/>
                  <a:gd name="connsiteX101" fmla="*/ 366166 w 3957635"/>
                  <a:gd name="connsiteY101" fmla="*/ 2804924 h 3778700"/>
                  <a:gd name="connsiteX102" fmla="*/ 353785 w 3957635"/>
                  <a:gd name="connsiteY102" fmla="*/ 2832416 h 3778700"/>
                  <a:gd name="connsiteX103" fmla="*/ 347604 w 3957635"/>
                  <a:gd name="connsiteY103" fmla="*/ 2864780 h 3778700"/>
                  <a:gd name="connsiteX104" fmla="*/ 348634 w 3957635"/>
                  <a:gd name="connsiteY104" fmla="*/ 2888464 h 3778700"/>
                  <a:gd name="connsiteX105" fmla="*/ 343134 w 3957635"/>
                  <a:gd name="connsiteY105" fmla="*/ 2915620 h 3778700"/>
                  <a:gd name="connsiteX106" fmla="*/ 334617 w 3957635"/>
                  <a:gd name="connsiteY106" fmla="*/ 2926595 h 3778700"/>
                  <a:gd name="connsiteX107" fmla="*/ 347678 w 3957635"/>
                  <a:gd name="connsiteY107" fmla="*/ 2954087 h 3778700"/>
                  <a:gd name="connsiteX108" fmla="*/ 354907 w 3957635"/>
                  <a:gd name="connsiteY108" fmla="*/ 2973964 h 3778700"/>
                  <a:gd name="connsiteX109" fmla="*/ 357648 w 3957635"/>
                  <a:gd name="connsiteY109" fmla="*/ 2997649 h 3778700"/>
                  <a:gd name="connsiteX110" fmla="*/ 356618 w 3957635"/>
                  <a:gd name="connsiteY110" fmla="*/ 3016518 h 3778700"/>
                  <a:gd name="connsiteX111" fmla="*/ 372512 w 3957635"/>
                  <a:gd name="connsiteY111" fmla="*/ 3045074 h 3778700"/>
                  <a:gd name="connsiteX112" fmla="*/ 373543 w 3957635"/>
                  <a:gd name="connsiteY112" fmla="*/ 3067639 h 3778700"/>
                  <a:gd name="connsiteX113" fmla="*/ 376651 w 3957635"/>
                  <a:gd name="connsiteY113" fmla="*/ 3114336 h 3778700"/>
                  <a:gd name="connsiteX114" fmla="*/ 390099 w 3957635"/>
                  <a:gd name="connsiteY114" fmla="*/ 3194293 h 3778700"/>
                  <a:gd name="connsiteX115" fmla="*/ 84486 w 3957635"/>
                  <a:gd name="connsiteY115" fmla="*/ 2612591 h 3778700"/>
                  <a:gd name="connsiteX116" fmla="*/ 1593 w 3957635"/>
                  <a:gd name="connsiteY116" fmla="*/ 1984864 h 3778700"/>
                  <a:gd name="connsiteX117" fmla="*/ 3879738 w 3957635"/>
                  <a:gd name="connsiteY117" fmla="*/ 1740238 h 3778700"/>
                  <a:gd name="connsiteX118" fmla="*/ 3893846 w 3957635"/>
                  <a:gd name="connsiteY118" fmla="*/ 1760903 h 3778700"/>
                  <a:gd name="connsiteX119" fmla="*/ 3900380 w 3957635"/>
                  <a:gd name="connsiteY119" fmla="*/ 1800742 h 3778700"/>
                  <a:gd name="connsiteX120" fmla="*/ 3910354 w 3957635"/>
                  <a:gd name="connsiteY120" fmla="*/ 1821324 h 3778700"/>
                  <a:gd name="connsiteX121" fmla="*/ 3903518 w 3957635"/>
                  <a:gd name="connsiteY121" fmla="*/ 1841217 h 3778700"/>
                  <a:gd name="connsiteX122" fmla="*/ 3906613 w 3957635"/>
                  <a:gd name="connsiteY122" fmla="*/ 1856606 h 3778700"/>
                  <a:gd name="connsiteX123" fmla="*/ 3901454 w 3957635"/>
                  <a:gd name="connsiteY123" fmla="*/ 1877876 h 3778700"/>
                  <a:gd name="connsiteX124" fmla="*/ 3889650 w 3957635"/>
                  <a:gd name="connsiteY124" fmla="*/ 1841778 h 3778700"/>
                  <a:gd name="connsiteX125" fmla="*/ 3894808 w 3957635"/>
                  <a:gd name="connsiteY125" fmla="*/ 1816678 h 3778700"/>
                  <a:gd name="connsiteX126" fmla="*/ 3882260 w 3957635"/>
                  <a:gd name="connsiteY126" fmla="*/ 1784709 h 3778700"/>
                  <a:gd name="connsiteX127" fmla="*/ 3875611 w 3957635"/>
                  <a:gd name="connsiteY127" fmla="*/ 1763828 h 3778700"/>
                  <a:gd name="connsiteX128" fmla="*/ 1845203 w 3957635"/>
                  <a:gd name="connsiteY128" fmla="*/ 1507180 h 3778700"/>
                  <a:gd name="connsiteX129" fmla="*/ 1864053 w 3957635"/>
                  <a:gd name="connsiteY129" fmla="*/ 1519519 h 3778700"/>
                  <a:gd name="connsiteX130" fmla="*/ 1859983 w 3957635"/>
                  <a:gd name="connsiteY130" fmla="*/ 1534528 h 3778700"/>
                  <a:gd name="connsiteX131" fmla="*/ 1843531 w 3957635"/>
                  <a:gd name="connsiteY131" fmla="*/ 1534528 h 3778700"/>
                  <a:gd name="connsiteX132" fmla="*/ 1833632 w 3957635"/>
                  <a:gd name="connsiteY132" fmla="*/ 1521849 h 3778700"/>
                  <a:gd name="connsiteX133" fmla="*/ 2456049 w 3957635"/>
                  <a:gd name="connsiteY133" fmla="*/ 1492297 h 3778700"/>
                  <a:gd name="connsiteX134" fmla="*/ 2450604 w 3957635"/>
                  <a:gd name="connsiteY134" fmla="*/ 1510574 h 3778700"/>
                  <a:gd name="connsiteX135" fmla="*/ 2434095 w 3957635"/>
                  <a:gd name="connsiteY135" fmla="*/ 1521117 h 3778700"/>
                  <a:gd name="connsiteX136" fmla="*/ 2420854 w 3957635"/>
                  <a:gd name="connsiteY136" fmla="*/ 1535725 h 3778700"/>
                  <a:gd name="connsiteX137" fmla="*/ 2404925 w 3957635"/>
                  <a:gd name="connsiteY137" fmla="*/ 1549421 h 3778700"/>
                  <a:gd name="connsiteX138" fmla="*/ 2380135 w 3957635"/>
                  <a:gd name="connsiteY138" fmla="*/ 1545354 h 3778700"/>
                  <a:gd name="connsiteX139" fmla="*/ 2370266 w 3957635"/>
                  <a:gd name="connsiteY139" fmla="*/ 1530297 h 3778700"/>
                  <a:gd name="connsiteX140" fmla="*/ 2385091 w 3957635"/>
                  <a:gd name="connsiteY140" fmla="*/ 1512475 h 3778700"/>
                  <a:gd name="connsiteX141" fmla="*/ 2416835 w 3957635"/>
                  <a:gd name="connsiteY141" fmla="*/ 1503685 h 3778700"/>
                  <a:gd name="connsiteX142" fmla="*/ 2436950 w 3957635"/>
                  <a:gd name="connsiteY142" fmla="*/ 1496866 h 3778700"/>
                  <a:gd name="connsiteX143" fmla="*/ 1483649 w 3957635"/>
                  <a:gd name="connsiteY143" fmla="*/ 1392824 h 3778700"/>
                  <a:gd name="connsiteX144" fmla="*/ 1490578 w 3957635"/>
                  <a:gd name="connsiteY144" fmla="*/ 1418265 h 3778700"/>
                  <a:gd name="connsiteX145" fmla="*/ 1465132 w 3957635"/>
                  <a:gd name="connsiteY145" fmla="*/ 1408551 h 3778700"/>
                  <a:gd name="connsiteX146" fmla="*/ 1573106 w 3957635"/>
                  <a:gd name="connsiteY146" fmla="*/ 1336058 h 3778700"/>
                  <a:gd name="connsiteX147" fmla="*/ 1581360 w 3957635"/>
                  <a:gd name="connsiteY147" fmla="*/ 1347915 h 3778700"/>
                  <a:gd name="connsiteX148" fmla="*/ 1565768 w 3957635"/>
                  <a:gd name="connsiteY148" fmla="*/ 1361667 h 3778700"/>
                  <a:gd name="connsiteX149" fmla="*/ 1547884 w 3957635"/>
                  <a:gd name="connsiteY149" fmla="*/ 1374046 h 3778700"/>
                  <a:gd name="connsiteX150" fmla="*/ 1528627 w 3957635"/>
                  <a:gd name="connsiteY150" fmla="*/ 1387792 h 3778700"/>
                  <a:gd name="connsiteX151" fmla="*/ 1505526 w 3957635"/>
                  <a:gd name="connsiteY151" fmla="*/ 1375019 h 3778700"/>
                  <a:gd name="connsiteX152" fmla="*/ 1518569 w 3957635"/>
                  <a:gd name="connsiteY152" fmla="*/ 1351336 h 3778700"/>
                  <a:gd name="connsiteX153" fmla="*/ 1539827 w 3957635"/>
                  <a:gd name="connsiteY153" fmla="*/ 1345031 h 3778700"/>
                  <a:gd name="connsiteX154" fmla="*/ 1559979 w 3957635"/>
                  <a:gd name="connsiteY154" fmla="*/ 1342628 h 3778700"/>
                  <a:gd name="connsiteX155" fmla="*/ 1716222 w 3957635"/>
                  <a:gd name="connsiteY155" fmla="*/ 1268788 h 3778700"/>
                  <a:gd name="connsiteX156" fmla="*/ 1728546 w 3957635"/>
                  <a:gd name="connsiteY156" fmla="*/ 1285690 h 3778700"/>
                  <a:gd name="connsiteX157" fmla="*/ 1724420 w 3957635"/>
                  <a:gd name="connsiteY157" fmla="*/ 1301733 h 3778700"/>
                  <a:gd name="connsiteX158" fmla="*/ 1721668 w 3957635"/>
                  <a:gd name="connsiteY158" fmla="*/ 1324193 h 3778700"/>
                  <a:gd name="connsiteX159" fmla="*/ 1724364 w 3957635"/>
                  <a:gd name="connsiteY159" fmla="*/ 1342871 h 3778700"/>
                  <a:gd name="connsiteX160" fmla="*/ 1724364 w 3957635"/>
                  <a:gd name="connsiteY160" fmla="*/ 1371290 h 3778700"/>
                  <a:gd name="connsiteX161" fmla="*/ 1721611 w 3957635"/>
                  <a:gd name="connsiteY161" fmla="*/ 1384983 h 3778700"/>
                  <a:gd name="connsiteX162" fmla="*/ 1702352 w 3957635"/>
                  <a:gd name="connsiteY162" fmla="*/ 1412943 h 3778700"/>
                  <a:gd name="connsiteX163" fmla="*/ 1686366 w 3957635"/>
                  <a:gd name="connsiteY163" fmla="*/ 1423486 h 3778700"/>
                  <a:gd name="connsiteX164" fmla="*/ 1664340 w 3957635"/>
                  <a:gd name="connsiteY164" fmla="*/ 1410193 h 3778700"/>
                  <a:gd name="connsiteX165" fmla="*/ 1678554 w 3957635"/>
                  <a:gd name="connsiteY165" fmla="*/ 1369513 h 3778700"/>
                  <a:gd name="connsiteX166" fmla="*/ 1675701 w 3957635"/>
                  <a:gd name="connsiteY166" fmla="*/ 1346595 h 3778700"/>
                  <a:gd name="connsiteX167" fmla="*/ 1689039 w 3957635"/>
                  <a:gd name="connsiteY167" fmla="*/ 1329177 h 3778700"/>
                  <a:gd name="connsiteX168" fmla="*/ 1708021 w 3957635"/>
                  <a:gd name="connsiteY168" fmla="*/ 1342878 h 3778700"/>
                  <a:gd name="connsiteX169" fmla="*/ 1699624 w 3957635"/>
                  <a:gd name="connsiteY169" fmla="*/ 1313084 h 3778700"/>
                  <a:gd name="connsiteX170" fmla="*/ 1689624 w 3957635"/>
                  <a:gd name="connsiteY170" fmla="*/ 1292845 h 3778700"/>
                  <a:gd name="connsiteX171" fmla="*/ 1699136 w 3957635"/>
                  <a:gd name="connsiteY171" fmla="*/ 1280576 h 3778700"/>
                  <a:gd name="connsiteX172" fmla="*/ 1971321 w 3957635"/>
                  <a:gd name="connsiteY172" fmla="*/ 799954 h 3778700"/>
                  <a:gd name="connsiteX173" fmla="*/ 1982954 w 3957635"/>
                  <a:gd name="connsiteY173" fmla="*/ 804403 h 3778700"/>
                  <a:gd name="connsiteX174" fmla="*/ 1980891 w 3957635"/>
                  <a:gd name="connsiteY174" fmla="*/ 819790 h 3778700"/>
                  <a:gd name="connsiteX175" fmla="*/ 1970616 w 3957635"/>
                  <a:gd name="connsiteY175" fmla="*/ 838352 h 3778700"/>
                  <a:gd name="connsiteX176" fmla="*/ 1960640 w 3957635"/>
                  <a:gd name="connsiteY176" fmla="*/ 842822 h 3778700"/>
                  <a:gd name="connsiteX177" fmla="*/ 1957270 w 3957635"/>
                  <a:gd name="connsiteY177" fmla="*/ 825371 h 3778700"/>
                  <a:gd name="connsiteX178" fmla="*/ 1960708 w 3957635"/>
                  <a:gd name="connsiteY178" fmla="*/ 810268 h 3778700"/>
                  <a:gd name="connsiteX179" fmla="*/ 1986444 w 3957635"/>
                  <a:gd name="connsiteY179" fmla="*/ 731775 h 3778700"/>
                  <a:gd name="connsiteX180" fmla="*/ 2004428 w 3957635"/>
                  <a:gd name="connsiteY180" fmla="*/ 743058 h 3778700"/>
                  <a:gd name="connsiteX181" fmla="*/ 2005165 w 3957635"/>
                  <a:gd name="connsiteY181" fmla="*/ 757215 h 3778700"/>
                  <a:gd name="connsiteX182" fmla="*/ 1988358 w 3957635"/>
                  <a:gd name="connsiteY182" fmla="*/ 755765 h 3778700"/>
                  <a:gd name="connsiteX183" fmla="*/ 1979718 w 3957635"/>
                  <a:gd name="connsiteY183" fmla="*/ 745187 h 3778700"/>
                  <a:gd name="connsiteX184" fmla="*/ 1613991 w 3957635"/>
                  <a:gd name="connsiteY184" fmla="*/ 700864 h 3778700"/>
                  <a:gd name="connsiteX185" fmla="*/ 1615947 w 3957635"/>
                  <a:gd name="connsiteY185" fmla="*/ 716391 h 3778700"/>
                  <a:gd name="connsiteX186" fmla="*/ 1604264 w 3957635"/>
                  <a:gd name="connsiteY186" fmla="*/ 736674 h 3778700"/>
                  <a:gd name="connsiteX187" fmla="*/ 1590500 w 3957635"/>
                  <a:gd name="connsiteY187" fmla="*/ 728878 h 3778700"/>
                  <a:gd name="connsiteX188" fmla="*/ 1597579 w 3957635"/>
                  <a:gd name="connsiteY188" fmla="*/ 707053 h 3778700"/>
                  <a:gd name="connsiteX189" fmla="*/ 1538761 w 3957635"/>
                  <a:gd name="connsiteY189" fmla="*/ 643409 h 3778700"/>
                  <a:gd name="connsiteX190" fmla="*/ 1558366 w 3957635"/>
                  <a:gd name="connsiteY190" fmla="*/ 647029 h 3778700"/>
                  <a:gd name="connsiteX191" fmla="*/ 1550159 w 3957635"/>
                  <a:gd name="connsiteY191" fmla="*/ 659363 h 3778700"/>
                  <a:gd name="connsiteX192" fmla="*/ 1541904 w 3957635"/>
                  <a:gd name="connsiteY192" fmla="*/ 674795 h 3778700"/>
                  <a:gd name="connsiteX193" fmla="*/ 1532101 w 3957635"/>
                  <a:gd name="connsiteY193" fmla="*/ 686395 h 3778700"/>
                  <a:gd name="connsiteX194" fmla="*/ 1524196 w 3957635"/>
                  <a:gd name="connsiteY194" fmla="*/ 678144 h 3778700"/>
                  <a:gd name="connsiteX195" fmla="*/ 1524846 w 3957635"/>
                  <a:gd name="connsiteY195" fmla="*/ 665811 h 3778700"/>
                  <a:gd name="connsiteX196" fmla="*/ 1525224 w 3957635"/>
                  <a:gd name="connsiteY196" fmla="*/ 655180 h 3778700"/>
                  <a:gd name="connsiteX197" fmla="*/ 1409276 w 3957635"/>
                  <a:gd name="connsiteY197" fmla="*/ 502703 h 3778700"/>
                  <a:gd name="connsiteX198" fmla="*/ 1413060 w 3957635"/>
                  <a:gd name="connsiteY198" fmla="*/ 517143 h 3778700"/>
                  <a:gd name="connsiteX199" fmla="*/ 1410665 w 3957635"/>
                  <a:gd name="connsiteY199" fmla="*/ 533700 h 3778700"/>
                  <a:gd name="connsiteX200" fmla="*/ 1430091 w 3957635"/>
                  <a:gd name="connsiteY200" fmla="*/ 529616 h 3778700"/>
                  <a:gd name="connsiteX201" fmla="*/ 1440019 w 3957635"/>
                  <a:gd name="connsiteY201" fmla="*/ 528583 h 3778700"/>
                  <a:gd name="connsiteX202" fmla="*/ 1454803 w 3957635"/>
                  <a:gd name="connsiteY202" fmla="*/ 529616 h 3778700"/>
                  <a:gd name="connsiteX203" fmla="*/ 1464777 w 3957635"/>
                  <a:gd name="connsiteY203" fmla="*/ 535803 h 3778700"/>
                  <a:gd name="connsiteX204" fmla="*/ 1472679 w 3957635"/>
                  <a:gd name="connsiteY204" fmla="*/ 527551 h 3778700"/>
                  <a:gd name="connsiteX205" fmla="*/ 1489831 w 3957635"/>
                  <a:gd name="connsiteY205" fmla="*/ 527551 h 3778700"/>
                  <a:gd name="connsiteX206" fmla="*/ 1491810 w 3957635"/>
                  <a:gd name="connsiteY206" fmla="*/ 551830 h 3778700"/>
                  <a:gd name="connsiteX207" fmla="*/ 1493876 w 3957635"/>
                  <a:gd name="connsiteY207" fmla="*/ 568293 h 3778700"/>
                  <a:gd name="connsiteX208" fmla="*/ 1489060 w 3957635"/>
                  <a:gd name="connsiteY208" fmla="*/ 579293 h 3778700"/>
                  <a:gd name="connsiteX209" fmla="*/ 1467487 w 3957635"/>
                  <a:gd name="connsiteY209" fmla="*/ 590597 h 3778700"/>
                  <a:gd name="connsiteX210" fmla="*/ 1446210 w 3957635"/>
                  <a:gd name="connsiteY210" fmla="*/ 593690 h 3778700"/>
                  <a:gd name="connsiteX211" fmla="*/ 1413891 w 3957635"/>
                  <a:gd name="connsiteY211" fmla="*/ 599877 h 3778700"/>
                  <a:gd name="connsiteX212" fmla="*/ 1396391 w 3957635"/>
                  <a:gd name="connsiteY212" fmla="*/ 605032 h 3778700"/>
                  <a:gd name="connsiteX213" fmla="*/ 1380922 w 3957635"/>
                  <a:gd name="connsiteY213" fmla="*/ 591326 h 3778700"/>
                  <a:gd name="connsiteX214" fmla="*/ 1353071 w 3957635"/>
                  <a:gd name="connsiteY214" fmla="*/ 580321 h 3778700"/>
                  <a:gd name="connsiteX215" fmla="*/ 1349979 w 3957635"/>
                  <a:gd name="connsiteY215" fmla="*/ 559699 h 3778700"/>
                  <a:gd name="connsiteX216" fmla="*/ 1352387 w 3957635"/>
                  <a:gd name="connsiteY216" fmla="*/ 548400 h 3778700"/>
                  <a:gd name="connsiteX217" fmla="*/ 1364481 w 3957635"/>
                  <a:gd name="connsiteY217" fmla="*/ 533013 h 3778700"/>
                  <a:gd name="connsiteX218" fmla="*/ 1348986 w 3957635"/>
                  <a:gd name="connsiteY218" fmla="*/ 519952 h 3778700"/>
                  <a:gd name="connsiteX219" fmla="*/ 1373517 w 3957635"/>
                  <a:gd name="connsiteY219" fmla="*/ 513760 h 3778700"/>
                  <a:gd name="connsiteX220" fmla="*/ 1396941 w 3957635"/>
                  <a:gd name="connsiteY220" fmla="*/ 508861 h 3778700"/>
                  <a:gd name="connsiteX221" fmla="*/ 2349670 w 3957635"/>
                  <a:gd name="connsiteY221" fmla="*/ 452834 h 3778700"/>
                  <a:gd name="connsiteX222" fmla="*/ 2364223 w 3957635"/>
                  <a:gd name="connsiteY222" fmla="*/ 461354 h 3778700"/>
                  <a:gd name="connsiteX223" fmla="*/ 2361213 w 3957635"/>
                  <a:gd name="connsiteY223" fmla="*/ 473735 h 3778700"/>
                  <a:gd name="connsiteX224" fmla="*/ 2336325 w 3957635"/>
                  <a:gd name="connsiteY224" fmla="*/ 478275 h 3778700"/>
                  <a:gd name="connsiteX225" fmla="*/ 2330287 w 3957635"/>
                  <a:gd name="connsiteY225" fmla="*/ 457704 h 3778700"/>
                  <a:gd name="connsiteX226" fmla="*/ 2332044 w 3957635"/>
                  <a:gd name="connsiteY226" fmla="*/ 269726 h 3778700"/>
                  <a:gd name="connsiteX227" fmla="*/ 2345107 w 3957635"/>
                  <a:gd name="connsiteY227" fmla="*/ 272845 h 3778700"/>
                  <a:gd name="connsiteX228" fmla="*/ 2346480 w 3957635"/>
                  <a:gd name="connsiteY228" fmla="*/ 293380 h 3778700"/>
                  <a:gd name="connsiteX229" fmla="*/ 2331354 w 3957635"/>
                  <a:gd name="connsiteY229" fmla="*/ 316418 h 3778700"/>
                  <a:gd name="connsiteX230" fmla="*/ 2324818 w 3957635"/>
                  <a:gd name="connsiteY230" fmla="*/ 342544 h 3778700"/>
                  <a:gd name="connsiteX231" fmla="*/ 2339223 w 3957635"/>
                  <a:gd name="connsiteY231" fmla="*/ 379324 h 3778700"/>
                  <a:gd name="connsiteX232" fmla="*/ 2356370 w 3957635"/>
                  <a:gd name="connsiteY232" fmla="*/ 395826 h 3778700"/>
                  <a:gd name="connsiteX233" fmla="*/ 2385206 w 3957635"/>
                  <a:gd name="connsiteY233" fmla="*/ 410270 h 3778700"/>
                  <a:gd name="connsiteX234" fmla="*/ 2402743 w 3957635"/>
                  <a:gd name="connsiteY234" fmla="*/ 423325 h 3778700"/>
                  <a:gd name="connsiteX235" fmla="*/ 2389380 w 3957635"/>
                  <a:gd name="connsiteY235" fmla="*/ 433947 h 3778700"/>
                  <a:gd name="connsiteX236" fmla="*/ 2369817 w 3957635"/>
                  <a:gd name="connsiteY236" fmla="*/ 437730 h 3778700"/>
                  <a:gd name="connsiteX237" fmla="*/ 2345065 w 3957635"/>
                  <a:gd name="connsiteY237" fmla="*/ 426383 h 3778700"/>
                  <a:gd name="connsiteX238" fmla="*/ 2322370 w 3957635"/>
                  <a:gd name="connsiteY238" fmla="*/ 417094 h 3778700"/>
                  <a:gd name="connsiteX239" fmla="*/ 2308960 w 3957635"/>
                  <a:gd name="connsiteY239" fmla="*/ 404421 h 3778700"/>
                  <a:gd name="connsiteX240" fmla="*/ 2318544 w 3957635"/>
                  <a:gd name="connsiteY240" fmla="*/ 398579 h 3778700"/>
                  <a:gd name="connsiteX241" fmla="*/ 2307886 w 3957635"/>
                  <a:gd name="connsiteY241" fmla="*/ 377647 h 3778700"/>
                  <a:gd name="connsiteX242" fmla="*/ 2299981 w 3957635"/>
                  <a:gd name="connsiteY242" fmla="*/ 359772 h 3778700"/>
                  <a:gd name="connsiteX243" fmla="*/ 2297913 w 3957635"/>
                  <a:gd name="connsiteY243" fmla="*/ 347395 h 3778700"/>
                  <a:gd name="connsiteX244" fmla="*/ 2289323 w 3957635"/>
                  <a:gd name="connsiteY244" fmla="*/ 334683 h 3778700"/>
                  <a:gd name="connsiteX245" fmla="*/ 2289060 w 3957635"/>
                  <a:gd name="connsiteY245" fmla="*/ 316153 h 3778700"/>
                  <a:gd name="connsiteX246" fmla="*/ 2295223 w 3957635"/>
                  <a:gd name="connsiteY246" fmla="*/ 307223 h 3778700"/>
                  <a:gd name="connsiteX247" fmla="*/ 2311712 w 3957635"/>
                  <a:gd name="connsiteY247" fmla="*/ 302146 h 3778700"/>
                  <a:gd name="connsiteX248" fmla="*/ 2315949 w 3957635"/>
                  <a:gd name="connsiteY248" fmla="*/ 290486 h 3778700"/>
                  <a:gd name="connsiteX249" fmla="*/ 2314407 w 3957635"/>
                  <a:gd name="connsiteY249" fmla="*/ 276612 h 3778700"/>
                  <a:gd name="connsiteX250" fmla="*/ 2005652 w 3957635"/>
                  <a:gd name="connsiteY250" fmla="*/ 258820 h 3778700"/>
                  <a:gd name="connsiteX251" fmla="*/ 2019337 w 3957635"/>
                  <a:gd name="connsiteY251" fmla="*/ 268486 h 3778700"/>
                  <a:gd name="connsiteX252" fmla="*/ 2021397 w 3957635"/>
                  <a:gd name="connsiteY252" fmla="*/ 280865 h 3778700"/>
                  <a:gd name="connsiteX253" fmla="*/ 2010743 w 3957635"/>
                  <a:gd name="connsiteY253" fmla="*/ 290143 h 3778700"/>
                  <a:gd name="connsiteX254" fmla="*/ 1992944 w 3957635"/>
                  <a:gd name="connsiteY254" fmla="*/ 301360 h 3778700"/>
                  <a:gd name="connsiteX255" fmla="*/ 2004635 w 3957635"/>
                  <a:gd name="connsiteY255" fmla="*/ 316012 h 3778700"/>
                  <a:gd name="connsiteX256" fmla="*/ 2008766 w 3957635"/>
                  <a:gd name="connsiteY256" fmla="*/ 331141 h 3778700"/>
                  <a:gd name="connsiteX257" fmla="*/ 1992601 w 3957635"/>
                  <a:gd name="connsiteY257" fmla="*/ 339394 h 3778700"/>
                  <a:gd name="connsiteX258" fmla="*/ 1977475 w 3957635"/>
                  <a:gd name="connsiteY258" fmla="*/ 327058 h 3778700"/>
                  <a:gd name="connsiteX259" fmla="*/ 1971284 w 3957635"/>
                  <a:gd name="connsiteY259" fmla="*/ 307807 h 3778700"/>
                  <a:gd name="connsiteX260" fmla="*/ 1956500 w 3957635"/>
                  <a:gd name="connsiteY260" fmla="*/ 314983 h 3778700"/>
                  <a:gd name="connsiteX261" fmla="*/ 1952413 w 3957635"/>
                  <a:gd name="connsiteY261" fmla="*/ 345879 h 3778700"/>
                  <a:gd name="connsiteX262" fmla="*/ 1928085 w 3957635"/>
                  <a:gd name="connsiteY262" fmla="*/ 347857 h 3778700"/>
                  <a:gd name="connsiteX263" fmla="*/ 1928085 w 3957635"/>
                  <a:gd name="connsiteY263" fmla="*/ 334538 h 3778700"/>
                  <a:gd name="connsiteX264" fmla="*/ 1917813 w 3957635"/>
                  <a:gd name="connsiteY264" fmla="*/ 315970 h 3778700"/>
                  <a:gd name="connsiteX265" fmla="*/ 1903371 w 3957635"/>
                  <a:gd name="connsiteY265" fmla="*/ 311161 h 3778700"/>
                  <a:gd name="connsiteX266" fmla="*/ 1902935 w 3957635"/>
                  <a:gd name="connsiteY266" fmla="*/ 290190 h 3778700"/>
                  <a:gd name="connsiteX267" fmla="*/ 1905105 w 3957635"/>
                  <a:gd name="connsiteY267" fmla="*/ 274723 h 3778700"/>
                  <a:gd name="connsiteX268" fmla="*/ 1931791 w 3957635"/>
                  <a:gd name="connsiteY268" fmla="*/ 277773 h 3778700"/>
                  <a:gd name="connsiteX269" fmla="*/ 1945482 w 3957635"/>
                  <a:gd name="connsiteY269" fmla="*/ 271587 h 3778700"/>
                  <a:gd name="connsiteX270" fmla="*/ 1967059 w 3957635"/>
                  <a:gd name="connsiteY270" fmla="*/ 264368 h 3778700"/>
                  <a:gd name="connsiteX271" fmla="*/ 1989420 w 3957635"/>
                  <a:gd name="connsiteY271" fmla="*/ 262983 h 3778700"/>
                  <a:gd name="connsiteX272" fmla="*/ 2005652 w 3957635"/>
                  <a:gd name="connsiteY272" fmla="*/ 258820 h 3778700"/>
                  <a:gd name="connsiteX273" fmla="*/ 2412632 w 3957635"/>
                  <a:gd name="connsiteY273" fmla="*/ 245289 h 3778700"/>
                  <a:gd name="connsiteX274" fmla="*/ 2441086 w 3957635"/>
                  <a:gd name="connsiteY274" fmla="*/ 245289 h 3778700"/>
                  <a:gd name="connsiteX275" fmla="*/ 2453421 w 3957635"/>
                  <a:gd name="connsiteY275" fmla="*/ 269836 h 3778700"/>
                  <a:gd name="connsiteX276" fmla="*/ 2433648 w 3957635"/>
                  <a:gd name="connsiteY276" fmla="*/ 270729 h 3778700"/>
                  <a:gd name="connsiteX277" fmla="*/ 2420624 w 3957635"/>
                  <a:gd name="connsiteY277" fmla="*/ 259871 h 3778700"/>
                  <a:gd name="connsiteX278" fmla="*/ 2128894 w 3957635"/>
                  <a:gd name="connsiteY278" fmla="*/ 239192 h 3778700"/>
                  <a:gd name="connsiteX279" fmla="*/ 2144755 w 3957635"/>
                  <a:gd name="connsiteY279" fmla="*/ 251463 h 3778700"/>
                  <a:gd name="connsiteX280" fmla="*/ 2167368 w 3957635"/>
                  <a:gd name="connsiteY280" fmla="*/ 259509 h 3778700"/>
                  <a:gd name="connsiteX281" fmla="*/ 2156363 w 3957635"/>
                  <a:gd name="connsiteY281" fmla="*/ 264633 h 3778700"/>
                  <a:gd name="connsiteX282" fmla="*/ 2129265 w 3957635"/>
                  <a:gd name="connsiteY282" fmla="*/ 262437 h 3778700"/>
                  <a:gd name="connsiteX283" fmla="*/ 2110114 w 3957635"/>
                  <a:gd name="connsiteY283" fmla="*/ 258046 h 3778700"/>
                  <a:gd name="connsiteX284" fmla="*/ 2112690 w 3957635"/>
                  <a:gd name="connsiteY284" fmla="*/ 245639 h 3778700"/>
                  <a:gd name="connsiteX285" fmla="*/ 2158092 w 3957635"/>
                  <a:gd name="connsiteY285" fmla="*/ 211339 h 3778700"/>
                  <a:gd name="connsiteX286" fmla="*/ 2172076 w 3957635"/>
                  <a:gd name="connsiteY286" fmla="*/ 221324 h 3778700"/>
                  <a:gd name="connsiteX287" fmla="*/ 2181664 w 3957635"/>
                  <a:gd name="connsiteY287" fmla="*/ 225407 h 3778700"/>
                  <a:gd name="connsiteX288" fmla="*/ 2196711 w 3957635"/>
                  <a:gd name="connsiteY288" fmla="*/ 221281 h 3778700"/>
                  <a:gd name="connsiteX289" fmla="*/ 2200146 w 3957635"/>
                  <a:gd name="connsiteY289" fmla="*/ 241867 h 3778700"/>
                  <a:gd name="connsiteX290" fmla="*/ 2189874 w 3957635"/>
                  <a:gd name="connsiteY290" fmla="*/ 250119 h 3778700"/>
                  <a:gd name="connsiteX291" fmla="*/ 2163398 w 3957635"/>
                  <a:gd name="connsiteY291" fmla="*/ 247367 h 3778700"/>
                  <a:gd name="connsiteX292" fmla="*/ 2149836 w 3957635"/>
                  <a:gd name="connsiteY292" fmla="*/ 239115 h 3778700"/>
                  <a:gd name="connsiteX293" fmla="*/ 2148076 w 3957635"/>
                  <a:gd name="connsiteY293" fmla="*/ 220881 h 3778700"/>
                  <a:gd name="connsiteX294" fmla="*/ 2430729 w 3957635"/>
                  <a:gd name="connsiteY294" fmla="*/ 48066 h 3778700"/>
                  <a:gd name="connsiteX295" fmla="*/ 2828994 w 3957635"/>
                  <a:gd name="connsiteY295" fmla="*/ 168621 h 3778700"/>
                  <a:gd name="connsiteX296" fmla="*/ 3202396 w 3957635"/>
                  <a:gd name="connsiteY296" fmla="*/ 397813 h 3778700"/>
                  <a:gd name="connsiteX297" fmla="*/ 3720985 w 3957635"/>
                  <a:gd name="connsiteY297" fmla="*/ 989706 h 3778700"/>
                  <a:gd name="connsiteX298" fmla="*/ 3957635 w 3957635"/>
                  <a:gd name="connsiteY298" fmla="*/ 1719252 h 3778700"/>
                  <a:gd name="connsiteX299" fmla="*/ 3887927 w 3957635"/>
                  <a:gd name="connsiteY299" fmla="*/ 1613205 h 3778700"/>
                  <a:gd name="connsiteX300" fmla="*/ 3846192 w 3957635"/>
                  <a:gd name="connsiteY300" fmla="*/ 1551546 h 3778700"/>
                  <a:gd name="connsiteX301" fmla="*/ 3801940 w 3957635"/>
                  <a:gd name="connsiteY301" fmla="*/ 1473307 h 3778700"/>
                  <a:gd name="connsiteX302" fmla="*/ 3793800 w 3957635"/>
                  <a:gd name="connsiteY302" fmla="*/ 1505950 h 3778700"/>
                  <a:gd name="connsiteX303" fmla="*/ 3785660 w 3957635"/>
                  <a:gd name="connsiteY303" fmla="*/ 1538420 h 3778700"/>
                  <a:gd name="connsiteX304" fmla="*/ 3768492 w 3957635"/>
                  <a:gd name="connsiteY304" fmla="*/ 1594207 h 3778700"/>
                  <a:gd name="connsiteX305" fmla="*/ 3780776 w 3957635"/>
                  <a:gd name="connsiteY305" fmla="*/ 1614414 h 3778700"/>
                  <a:gd name="connsiteX306" fmla="*/ 3772192 w 3957635"/>
                  <a:gd name="connsiteY306" fmla="*/ 1639113 h 3778700"/>
                  <a:gd name="connsiteX307" fmla="*/ 3764644 w 3957635"/>
                  <a:gd name="connsiteY307" fmla="*/ 1667610 h 3778700"/>
                  <a:gd name="connsiteX308" fmla="*/ 3764644 w 3957635"/>
                  <a:gd name="connsiteY308" fmla="*/ 1690927 h 3778700"/>
                  <a:gd name="connsiteX309" fmla="*/ 3768788 w 3957635"/>
                  <a:gd name="connsiteY309" fmla="*/ 1710271 h 3778700"/>
                  <a:gd name="connsiteX310" fmla="*/ 3760648 w 3957635"/>
                  <a:gd name="connsiteY310" fmla="*/ 1745159 h 3778700"/>
                  <a:gd name="connsiteX311" fmla="*/ 3752064 w 3957635"/>
                  <a:gd name="connsiteY311" fmla="*/ 1779702 h 3778700"/>
                  <a:gd name="connsiteX312" fmla="*/ 3751176 w 3957635"/>
                  <a:gd name="connsiteY312" fmla="*/ 1791447 h 3778700"/>
                  <a:gd name="connsiteX313" fmla="*/ 3749104 w 3957635"/>
                  <a:gd name="connsiteY313" fmla="*/ 1807164 h 3778700"/>
                  <a:gd name="connsiteX314" fmla="*/ 3744960 w 3957635"/>
                  <a:gd name="connsiteY314" fmla="*/ 1827199 h 3778700"/>
                  <a:gd name="connsiteX315" fmla="*/ 3748068 w 3957635"/>
                  <a:gd name="connsiteY315" fmla="*/ 1858115 h 3778700"/>
                  <a:gd name="connsiteX316" fmla="*/ 3748068 w 3957635"/>
                  <a:gd name="connsiteY316" fmla="*/ 1877977 h 3778700"/>
                  <a:gd name="connsiteX317" fmla="*/ 3749104 w 3957635"/>
                  <a:gd name="connsiteY317" fmla="*/ 1894212 h 3778700"/>
                  <a:gd name="connsiteX318" fmla="*/ 3764496 w 3957635"/>
                  <a:gd name="connsiteY318" fmla="*/ 1920983 h 3778700"/>
                  <a:gd name="connsiteX319" fmla="*/ 3763608 w 3957635"/>
                  <a:gd name="connsiteY319" fmla="*/ 1940499 h 3778700"/>
                  <a:gd name="connsiteX320" fmla="*/ 3763608 w 3957635"/>
                  <a:gd name="connsiteY320" fmla="*/ 1962089 h 3778700"/>
                  <a:gd name="connsiteX321" fmla="*/ 3761536 w 3957635"/>
                  <a:gd name="connsiteY321" fmla="*/ 1975388 h 3778700"/>
                  <a:gd name="connsiteX322" fmla="*/ 3761536 w 3957635"/>
                  <a:gd name="connsiteY322" fmla="*/ 1989550 h 3778700"/>
                  <a:gd name="connsiteX323" fmla="*/ 3759464 w 3957635"/>
                  <a:gd name="connsiteY323" fmla="*/ 2014248 h 3778700"/>
                  <a:gd name="connsiteX324" fmla="*/ 3764644 w 3957635"/>
                  <a:gd name="connsiteY324" fmla="*/ 2057082 h 3778700"/>
                  <a:gd name="connsiteX325" fmla="*/ 3773820 w 3957635"/>
                  <a:gd name="connsiteY325" fmla="*/ 2032038 h 3778700"/>
                  <a:gd name="connsiteX326" fmla="*/ 3784772 w 3957635"/>
                  <a:gd name="connsiteY326" fmla="*/ 2031002 h 3778700"/>
                  <a:gd name="connsiteX327" fmla="*/ 3799128 w 3957635"/>
                  <a:gd name="connsiteY327" fmla="*/ 2045510 h 3778700"/>
                  <a:gd name="connsiteX328" fmla="*/ 3805936 w 3957635"/>
                  <a:gd name="connsiteY328" fmla="*/ 2076080 h 3778700"/>
                  <a:gd name="connsiteX329" fmla="*/ 3810376 w 3957635"/>
                  <a:gd name="connsiteY329" fmla="*/ 2100260 h 3778700"/>
                  <a:gd name="connsiteX330" fmla="*/ 3811412 w 3957635"/>
                  <a:gd name="connsiteY330" fmla="*/ 2126340 h 3778700"/>
                  <a:gd name="connsiteX331" fmla="*/ 3807712 w 3957635"/>
                  <a:gd name="connsiteY331" fmla="*/ 2157256 h 3778700"/>
                  <a:gd name="connsiteX332" fmla="*/ 3797796 w 3957635"/>
                  <a:gd name="connsiteY332" fmla="*/ 2181954 h 3778700"/>
                  <a:gd name="connsiteX333" fmla="*/ 3782256 w 3957635"/>
                  <a:gd name="connsiteY333" fmla="*/ 2176773 h 3778700"/>
                  <a:gd name="connsiteX334" fmla="*/ 3774412 w 3957635"/>
                  <a:gd name="connsiteY334" fmla="*/ 2163819 h 3778700"/>
                  <a:gd name="connsiteX335" fmla="*/ 3773672 w 3957635"/>
                  <a:gd name="connsiteY335" fmla="*/ 2128413 h 3778700"/>
                  <a:gd name="connsiteX336" fmla="*/ 3775744 w 3957635"/>
                  <a:gd name="connsiteY336" fmla="*/ 2112523 h 3778700"/>
                  <a:gd name="connsiteX337" fmla="*/ 3775744 w 3957635"/>
                  <a:gd name="connsiteY337" fmla="*/ 2084716 h 3778700"/>
                  <a:gd name="connsiteX338" fmla="*/ 3769380 w 3957635"/>
                  <a:gd name="connsiteY338" fmla="*/ 2070726 h 3778700"/>
                  <a:gd name="connsiteX339" fmla="*/ 3757688 w 3957635"/>
                  <a:gd name="connsiteY339" fmla="*/ 2086616 h 3778700"/>
                  <a:gd name="connsiteX340" fmla="*/ 3755024 w 3957635"/>
                  <a:gd name="connsiteY340" fmla="*/ 2108896 h 3778700"/>
                  <a:gd name="connsiteX341" fmla="*/ 3738448 w 3957635"/>
                  <a:gd name="connsiteY341" fmla="*/ 2132385 h 3778700"/>
                  <a:gd name="connsiteX342" fmla="*/ 3726757 w 3957635"/>
                  <a:gd name="connsiteY342" fmla="*/ 2132385 h 3778700"/>
                  <a:gd name="connsiteX343" fmla="*/ 3717581 w 3957635"/>
                  <a:gd name="connsiteY343" fmla="*/ 2116495 h 3778700"/>
                  <a:gd name="connsiteX344" fmla="*/ 3707961 w 3957635"/>
                  <a:gd name="connsiteY344" fmla="*/ 2099742 h 3778700"/>
                  <a:gd name="connsiteX345" fmla="*/ 3701745 w 3957635"/>
                  <a:gd name="connsiteY345" fmla="*/ 2078844 h 3778700"/>
                  <a:gd name="connsiteX346" fmla="*/ 3678361 w 3957635"/>
                  <a:gd name="connsiteY346" fmla="*/ 2062609 h 3778700"/>
                  <a:gd name="connsiteX347" fmla="*/ 3669481 w 3957635"/>
                  <a:gd name="connsiteY347" fmla="*/ 2033765 h 3778700"/>
                  <a:gd name="connsiteX348" fmla="*/ 3677325 w 3957635"/>
                  <a:gd name="connsiteY348" fmla="*/ 2015976 h 3778700"/>
                  <a:gd name="connsiteX349" fmla="*/ 3662969 w 3957635"/>
                  <a:gd name="connsiteY349" fmla="*/ 2000086 h 3778700"/>
                  <a:gd name="connsiteX350" fmla="*/ 3647725 w 3957635"/>
                  <a:gd name="connsiteY350" fmla="*/ 1979878 h 3778700"/>
                  <a:gd name="connsiteX351" fmla="*/ 3641657 w 3957635"/>
                  <a:gd name="connsiteY351" fmla="*/ 1968825 h 3778700"/>
                  <a:gd name="connsiteX352" fmla="*/ 3644321 w 3957635"/>
                  <a:gd name="connsiteY352" fmla="*/ 1947581 h 3778700"/>
                  <a:gd name="connsiteX353" fmla="*/ 3623749 w 3957635"/>
                  <a:gd name="connsiteY353" fmla="*/ 1928755 h 3778700"/>
                  <a:gd name="connsiteX354" fmla="*/ 3608949 w 3957635"/>
                  <a:gd name="connsiteY354" fmla="*/ 1901639 h 3778700"/>
                  <a:gd name="connsiteX355" fmla="*/ 3608949 w 3957635"/>
                  <a:gd name="connsiteY355" fmla="*/ 1889894 h 3778700"/>
                  <a:gd name="connsiteX356" fmla="*/ 3607913 w 3957635"/>
                  <a:gd name="connsiteY356" fmla="*/ 1867268 h 3778700"/>
                  <a:gd name="connsiteX357" fmla="*/ 3591485 w 3957635"/>
                  <a:gd name="connsiteY357" fmla="*/ 1847234 h 3778700"/>
                  <a:gd name="connsiteX358" fmla="*/ 3578757 w 3957635"/>
                  <a:gd name="connsiteY358" fmla="*/ 1818045 h 3778700"/>
                  <a:gd name="connsiteX359" fmla="*/ 3588377 w 3957635"/>
                  <a:gd name="connsiteY359" fmla="*/ 1789547 h 3778700"/>
                  <a:gd name="connsiteX360" fmla="*/ 3569433 w 3957635"/>
                  <a:gd name="connsiteY360" fmla="*/ 1771585 h 3778700"/>
                  <a:gd name="connsiteX361" fmla="*/ 3553301 w 3957635"/>
                  <a:gd name="connsiteY361" fmla="*/ 1754140 h 3778700"/>
                  <a:gd name="connsiteX362" fmla="*/ 3536430 w 3957635"/>
                  <a:gd name="connsiteY362" fmla="*/ 1738942 h 3778700"/>
                  <a:gd name="connsiteX363" fmla="*/ 3525182 w 3957635"/>
                  <a:gd name="connsiteY363" fmla="*/ 1744814 h 3778700"/>
                  <a:gd name="connsiteX364" fmla="*/ 3517338 w 3957635"/>
                  <a:gd name="connsiteY364" fmla="*/ 1768303 h 3778700"/>
                  <a:gd name="connsiteX365" fmla="*/ 3502390 w 3957635"/>
                  <a:gd name="connsiteY365" fmla="*/ 1771066 h 3778700"/>
                  <a:gd name="connsiteX366" fmla="*/ 3480782 w 3957635"/>
                  <a:gd name="connsiteY366" fmla="*/ 1763812 h 3778700"/>
                  <a:gd name="connsiteX367" fmla="*/ 3461838 w 3957635"/>
                  <a:gd name="connsiteY367" fmla="*/ 1751895 h 3778700"/>
                  <a:gd name="connsiteX368" fmla="*/ 3449406 w 3957635"/>
                  <a:gd name="connsiteY368" fmla="*/ 1729615 h 3778700"/>
                  <a:gd name="connsiteX369" fmla="*/ 3444374 w 3957635"/>
                  <a:gd name="connsiteY369" fmla="*/ 1717179 h 3778700"/>
                  <a:gd name="connsiteX370" fmla="*/ 3432682 w 3957635"/>
                  <a:gd name="connsiteY370" fmla="*/ 1709407 h 3778700"/>
                  <a:gd name="connsiteX371" fmla="*/ 3419362 w 3957635"/>
                  <a:gd name="connsiteY371" fmla="*/ 1699044 h 3778700"/>
                  <a:gd name="connsiteX372" fmla="*/ 3399383 w 3957635"/>
                  <a:gd name="connsiteY372" fmla="*/ 1698181 h 3778700"/>
                  <a:gd name="connsiteX373" fmla="*/ 3391243 w 3957635"/>
                  <a:gd name="connsiteY373" fmla="*/ 1679700 h 3778700"/>
                  <a:gd name="connsiteX374" fmla="*/ 3361939 w 3957635"/>
                  <a:gd name="connsiteY374" fmla="*/ 1652584 h 3778700"/>
                  <a:gd name="connsiteX375" fmla="*/ 3349655 w 3957635"/>
                  <a:gd name="connsiteY375" fmla="*/ 1662774 h 3778700"/>
                  <a:gd name="connsiteX376" fmla="*/ 3338851 w 3957635"/>
                  <a:gd name="connsiteY376" fmla="*/ 1672792 h 3778700"/>
                  <a:gd name="connsiteX377" fmla="*/ 3317243 w 3957635"/>
                  <a:gd name="connsiteY377" fmla="*/ 1677455 h 3778700"/>
                  <a:gd name="connsiteX378" fmla="*/ 3302739 w 3957635"/>
                  <a:gd name="connsiteY378" fmla="*/ 1685745 h 3778700"/>
                  <a:gd name="connsiteX379" fmla="*/ 3289123 w 3957635"/>
                  <a:gd name="connsiteY379" fmla="*/ 1699563 h 3778700"/>
                  <a:gd name="connsiteX380" fmla="*/ 3268107 w 3957635"/>
                  <a:gd name="connsiteY380" fmla="*/ 1715625 h 3778700"/>
                  <a:gd name="connsiteX381" fmla="*/ 3222079 w 3957635"/>
                  <a:gd name="connsiteY381" fmla="*/ 1715625 h 3778700"/>
                  <a:gd name="connsiteX382" fmla="*/ 3175608 w 3957635"/>
                  <a:gd name="connsiteY382" fmla="*/ 1722879 h 3778700"/>
                  <a:gd name="connsiteX383" fmla="*/ 3148080 w 3957635"/>
                  <a:gd name="connsiteY383" fmla="*/ 1724952 h 3778700"/>
                  <a:gd name="connsiteX384" fmla="*/ 3138904 w 3957635"/>
                  <a:gd name="connsiteY384" fmla="*/ 1715798 h 3778700"/>
                  <a:gd name="connsiteX385" fmla="*/ 3132688 w 3957635"/>
                  <a:gd name="connsiteY385" fmla="*/ 1696799 h 3778700"/>
                  <a:gd name="connsiteX386" fmla="*/ 3116408 w 3957635"/>
                  <a:gd name="connsiteY386" fmla="*/ 1681255 h 3778700"/>
                  <a:gd name="connsiteX387" fmla="*/ 3087253 w 3957635"/>
                  <a:gd name="connsiteY387" fmla="*/ 1704917 h 3778700"/>
                  <a:gd name="connsiteX388" fmla="*/ 3061353 w 3957635"/>
                  <a:gd name="connsiteY388" fmla="*/ 1716661 h 3778700"/>
                  <a:gd name="connsiteX389" fmla="*/ 3043001 w 3957635"/>
                  <a:gd name="connsiteY389" fmla="*/ 1711480 h 3778700"/>
                  <a:gd name="connsiteX390" fmla="*/ 3019617 w 3957635"/>
                  <a:gd name="connsiteY390" fmla="*/ 1705608 h 3778700"/>
                  <a:gd name="connsiteX391" fmla="*/ 2999341 w 3957635"/>
                  <a:gd name="connsiteY391" fmla="*/ 1685745 h 3778700"/>
                  <a:gd name="connsiteX392" fmla="*/ 2975513 w 3957635"/>
                  <a:gd name="connsiteY392" fmla="*/ 1690409 h 3778700"/>
                  <a:gd name="connsiteX393" fmla="*/ 2954941 w 3957635"/>
                  <a:gd name="connsiteY393" fmla="*/ 1679182 h 3778700"/>
                  <a:gd name="connsiteX394" fmla="*/ 2943989 w 3957635"/>
                  <a:gd name="connsiteY394" fmla="*/ 1652757 h 3778700"/>
                  <a:gd name="connsiteX395" fmla="*/ 2926821 w 3957635"/>
                  <a:gd name="connsiteY395" fmla="*/ 1623914 h 3778700"/>
                  <a:gd name="connsiteX396" fmla="*/ 2904473 w 3957635"/>
                  <a:gd name="connsiteY396" fmla="*/ 1625295 h 3778700"/>
                  <a:gd name="connsiteX397" fmla="*/ 2892486 w 3957635"/>
                  <a:gd name="connsiteY397" fmla="*/ 1632377 h 3778700"/>
                  <a:gd name="connsiteX398" fmla="*/ 2880202 w 3957635"/>
                  <a:gd name="connsiteY398" fmla="*/ 1650857 h 3778700"/>
                  <a:gd name="connsiteX399" fmla="*/ 2876354 w 3957635"/>
                  <a:gd name="connsiteY399" fmla="*/ 1662947 h 3778700"/>
                  <a:gd name="connsiteX400" fmla="*/ 2901513 w 3957635"/>
                  <a:gd name="connsiteY400" fmla="*/ 1689027 h 3778700"/>
                  <a:gd name="connsiteX401" fmla="*/ 2917053 w 3957635"/>
                  <a:gd name="connsiteY401" fmla="*/ 1706644 h 3778700"/>
                  <a:gd name="connsiteX402" fmla="*/ 2933185 w 3957635"/>
                  <a:gd name="connsiteY402" fmla="*/ 1722361 h 3778700"/>
                  <a:gd name="connsiteX403" fmla="*/ 2943101 w 3957635"/>
                  <a:gd name="connsiteY403" fmla="*/ 1732378 h 3778700"/>
                  <a:gd name="connsiteX404" fmla="*/ 2954053 w 3957635"/>
                  <a:gd name="connsiteY404" fmla="*/ 1745677 h 3778700"/>
                  <a:gd name="connsiteX405" fmla="*/ 2978769 w 3957635"/>
                  <a:gd name="connsiteY405" fmla="*/ 1758113 h 3778700"/>
                  <a:gd name="connsiteX406" fmla="*/ 2982913 w 3957635"/>
                  <a:gd name="connsiteY406" fmla="*/ 1741014 h 3778700"/>
                  <a:gd name="connsiteX407" fmla="*/ 3000673 w 3957635"/>
                  <a:gd name="connsiteY407" fmla="*/ 1746196 h 3778700"/>
                  <a:gd name="connsiteX408" fmla="*/ 3009701 w 3957635"/>
                  <a:gd name="connsiteY408" fmla="*/ 1769167 h 3778700"/>
                  <a:gd name="connsiteX409" fmla="*/ 3009701 w 3957635"/>
                  <a:gd name="connsiteY409" fmla="*/ 1799737 h 3778700"/>
                  <a:gd name="connsiteX410" fmla="*/ 3020653 w 3957635"/>
                  <a:gd name="connsiteY410" fmla="*/ 1807336 h 3778700"/>
                  <a:gd name="connsiteX411" fmla="*/ 3046405 w 3957635"/>
                  <a:gd name="connsiteY411" fmla="*/ 1793865 h 3778700"/>
                  <a:gd name="connsiteX412" fmla="*/ 3069345 w 3957635"/>
                  <a:gd name="connsiteY412" fmla="*/ 1789720 h 3778700"/>
                  <a:gd name="connsiteX413" fmla="*/ 3078225 w 3957635"/>
                  <a:gd name="connsiteY413" fmla="*/ 1776421 h 3778700"/>
                  <a:gd name="connsiteX414" fmla="*/ 3092581 w 3957635"/>
                  <a:gd name="connsiteY414" fmla="*/ 1754831 h 3778700"/>
                  <a:gd name="connsiteX415" fmla="*/ 3095393 w 3957635"/>
                  <a:gd name="connsiteY415" fmla="*/ 1737042 h 3778700"/>
                  <a:gd name="connsiteX416" fmla="*/ 3107676 w 3957635"/>
                  <a:gd name="connsiteY416" fmla="*/ 1712343 h 3778700"/>
                  <a:gd name="connsiteX417" fmla="*/ 3113892 w 3957635"/>
                  <a:gd name="connsiteY417" fmla="*/ 1698354 h 3778700"/>
                  <a:gd name="connsiteX418" fmla="*/ 3127508 w 3957635"/>
                  <a:gd name="connsiteY418" fmla="*/ 1710616 h 3778700"/>
                  <a:gd name="connsiteX419" fmla="*/ 3127508 w 3957635"/>
                  <a:gd name="connsiteY419" fmla="*/ 1735314 h 3778700"/>
                  <a:gd name="connsiteX420" fmla="*/ 3136832 w 3957635"/>
                  <a:gd name="connsiteY420" fmla="*/ 1755868 h 3778700"/>
                  <a:gd name="connsiteX421" fmla="*/ 3156960 w 3957635"/>
                  <a:gd name="connsiteY421" fmla="*/ 1764849 h 3778700"/>
                  <a:gd name="connsiteX422" fmla="*/ 3182416 w 3957635"/>
                  <a:gd name="connsiteY422" fmla="*/ 1768994 h 3778700"/>
                  <a:gd name="connsiteX423" fmla="*/ 3207724 w 3957635"/>
                  <a:gd name="connsiteY423" fmla="*/ 1773139 h 3778700"/>
                  <a:gd name="connsiteX424" fmla="*/ 3226223 w 3957635"/>
                  <a:gd name="connsiteY424" fmla="*/ 1783329 h 3778700"/>
                  <a:gd name="connsiteX425" fmla="*/ 3237471 w 3957635"/>
                  <a:gd name="connsiteY425" fmla="*/ 1805955 h 3778700"/>
                  <a:gd name="connsiteX426" fmla="*/ 3245759 w 3957635"/>
                  <a:gd name="connsiteY426" fmla="*/ 1830826 h 3778700"/>
                  <a:gd name="connsiteX427" fmla="*/ 3245759 w 3957635"/>
                  <a:gd name="connsiteY427" fmla="*/ 1867096 h 3778700"/>
                  <a:gd name="connsiteX428" fmla="*/ 3243835 w 3957635"/>
                  <a:gd name="connsiteY428" fmla="*/ 1887303 h 3778700"/>
                  <a:gd name="connsiteX429" fmla="*/ 3220451 w 3957635"/>
                  <a:gd name="connsiteY429" fmla="*/ 1905784 h 3778700"/>
                  <a:gd name="connsiteX430" fmla="*/ 3219415 w 3957635"/>
                  <a:gd name="connsiteY430" fmla="*/ 1932209 h 3778700"/>
                  <a:gd name="connsiteX431" fmla="*/ 3219415 w 3957635"/>
                  <a:gd name="connsiteY431" fmla="*/ 1954662 h 3778700"/>
                  <a:gd name="connsiteX432" fmla="*/ 3210092 w 3957635"/>
                  <a:gd name="connsiteY432" fmla="*/ 1965888 h 3778700"/>
                  <a:gd name="connsiteX433" fmla="*/ 3196772 w 3957635"/>
                  <a:gd name="connsiteY433" fmla="*/ 1984542 h 3778700"/>
                  <a:gd name="connsiteX434" fmla="*/ 3191592 w 3957635"/>
                  <a:gd name="connsiteY434" fmla="*/ 1995077 h 3778700"/>
                  <a:gd name="connsiteX435" fmla="*/ 3177088 w 3957635"/>
                  <a:gd name="connsiteY435" fmla="*/ 2029447 h 3778700"/>
                  <a:gd name="connsiteX436" fmla="*/ 3156072 w 3957635"/>
                  <a:gd name="connsiteY436" fmla="*/ 2050864 h 3778700"/>
                  <a:gd name="connsiteX437" fmla="*/ 3148820 w 3957635"/>
                  <a:gd name="connsiteY437" fmla="*/ 2059845 h 3778700"/>
                  <a:gd name="connsiteX438" fmla="*/ 3122032 w 3957635"/>
                  <a:gd name="connsiteY438" fmla="*/ 2072453 h 3778700"/>
                  <a:gd name="connsiteX439" fmla="*/ 3097317 w 3957635"/>
                  <a:gd name="connsiteY439" fmla="*/ 2090761 h 3778700"/>
                  <a:gd name="connsiteX440" fmla="*/ 3091841 w 3957635"/>
                  <a:gd name="connsiteY440" fmla="*/ 2107860 h 3778700"/>
                  <a:gd name="connsiteX441" fmla="*/ 3080149 w 3957635"/>
                  <a:gd name="connsiteY441" fmla="*/ 2132903 h 3778700"/>
                  <a:gd name="connsiteX442" fmla="*/ 3061205 w 3957635"/>
                  <a:gd name="connsiteY442" fmla="*/ 2152938 h 3778700"/>
                  <a:gd name="connsiteX443" fmla="*/ 3042705 w 3957635"/>
                  <a:gd name="connsiteY443" fmla="*/ 2163474 h 3778700"/>
                  <a:gd name="connsiteX444" fmla="*/ 3021689 w 3957635"/>
                  <a:gd name="connsiteY444" fmla="*/ 2175218 h 3778700"/>
                  <a:gd name="connsiteX445" fmla="*/ 3011329 w 3957635"/>
                  <a:gd name="connsiteY445" fmla="*/ 2188172 h 3778700"/>
                  <a:gd name="connsiteX446" fmla="*/ 3000081 w 3957635"/>
                  <a:gd name="connsiteY446" fmla="*/ 2208034 h 3778700"/>
                  <a:gd name="connsiteX447" fmla="*/ 2982173 w 3957635"/>
                  <a:gd name="connsiteY447" fmla="*/ 2214943 h 3778700"/>
                  <a:gd name="connsiteX448" fmla="*/ 2970185 w 3957635"/>
                  <a:gd name="connsiteY448" fmla="*/ 2218742 h 3778700"/>
                  <a:gd name="connsiteX449" fmla="*/ 2944729 w 3957635"/>
                  <a:gd name="connsiteY449" fmla="*/ 2233596 h 3778700"/>
                  <a:gd name="connsiteX450" fmla="*/ 2922233 w 3957635"/>
                  <a:gd name="connsiteY450" fmla="*/ 2243786 h 3778700"/>
                  <a:gd name="connsiteX451" fmla="*/ 2908469 w 3957635"/>
                  <a:gd name="connsiteY451" fmla="*/ 2258812 h 3778700"/>
                  <a:gd name="connsiteX452" fmla="*/ 2888490 w 3957635"/>
                  <a:gd name="connsiteY452" fmla="*/ 2276084 h 3778700"/>
                  <a:gd name="connsiteX453" fmla="*/ 2867918 w 3957635"/>
                  <a:gd name="connsiteY453" fmla="*/ 2286447 h 3778700"/>
                  <a:gd name="connsiteX454" fmla="*/ 2851046 w 3957635"/>
                  <a:gd name="connsiteY454" fmla="*/ 2277811 h 3778700"/>
                  <a:gd name="connsiteX455" fmla="*/ 2833138 w 3957635"/>
                  <a:gd name="connsiteY455" fmla="*/ 2257949 h 3778700"/>
                  <a:gd name="connsiteX456" fmla="*/ 2825886 w 3957635"/>
                  <a:gd name="connsiteY456" fmla="*/ 2244822 h 3778700"/>
                  <a:gd name="connsiteX457" fmla="*/ 2813602 w 3957635"/>
                  <a:gd name="connsiteY457" fmla="*/ 2215461 h 3778700"/>
                  <a:gd name="connsiteX458" fmla="*/ 2798358 w 3957635"/>
                  <a:gd name="connsiteY458" fmla="*/ 2201989 h 3778700"/>
                  <a:gd name="connsiteX459" fmla="*/ 2799394 w 3957635"/>
                  <a:gd name="connsiteY459" fmla="*/ 2173146 h 3778700"/>
                  <a:gd name="connsiteX460" fmla="*/ 2799394 w 3957635"/>
                  <a:gd name="connsiteY460" fmla="*/ 2153284 h 3778700"/>
                  <a:gd name="connsiteX461" fmla="*/ 2788146 w 3957635"/>
                  <a:gd name="connsiteY461" fmla="*/ 2140848 h 3778700"/>
                  <a:gd name="connsiteX462" fmla="*/ 2779858 w 3957635"/>
                  <a:gd name="connsiteY462" fmla="*/ 2129967 h 3778700"/>
                  <a:gd name="connsiteX463" fmla="*/ 2780154 w 3957635"/>
                  <a:gd name="connsiteY463" fmla="*/ 2114423 h 3778700"/>
                  <a:gd name="connsiteX464" fmla="*/ 2756179 w 3957635"/>
                  <a:gd name="connsiteY464" fmla="*/ 2101642 h 3778700"/>
                  <a:gd name="connsiteX465" fmla="*/ 2740935 w 3957635"/>
                  <a:gd name="connsiteY465" fmla="*/ 2084889 h 3778700"/>
                  <a:gd name="connsiteX466" fmla="*/ 2730279 w 3957635"/>
                  <a:gd name="connsiteY466" fmla="*/ 2049137 h 3778700"/>
                  <a:gd name="connsiteX467" fmla="*/ 2719031 w 3957635"/>
                  <a:gd name="connsiteY467" fmla="*/ 2038774 h 3778700"/>
                  <a:gd name="connsiteX468" fmla="*/ 2672855 w 3957635"/>
                  <a:gd name="connsiteY468" fmla="*/ 2029966 h 3778700"/>
                  <a:gd name="connsiteX469" fmla="*/ 2665011 w 3957635"/>
                  <a:gd name="connsiteY469" fmla="*/ 2015112 h 3778700"/>
                  <a:gd name="connsiteX470" fmla="*/ 2659979 w 3957635"/>
                  <a:gd name="connsiteY470" fmla="*/ 1994732 h 3778700"/>
                  <a:gd name="connsiteX471" fmla="*/ 2646807 w 3957635"/>
                  <a:gd name="connsiteY471" fmla="*/ 1971933 h 3778700"/>
                  <a:gd name="connsiteX472" fmla="*/ 2651691 w 3957635"/>
                  <a:gd name="connsiteY472" fmla="*/ 1955180 h 3778700"/>
                  <a:gd name="connsiteX473" fmla="*/ 2645179 w 3957635"/>
                  <a:gd name="connsiteY473" fmla="*/ 1942745 h 3778700"/>
                  <a:gd name="connsiteX474" fmla="*/ 2631415 w 3957635"/>
                  <a:gd name="connsiteY474" fmla="*/ 1921846 h 3778700"/>
                  <a:gd name="connsiteX475" fmla="*/ 2620315 w 3957635"/>
                  <a:gd name="connsiteY475" fmla="*/ 1910620 h 3778700"/>
                  <a:gd name="connsiteX476" fmla="*/ 2603887 w 3957635"/>
                  <a:gd name="connsiteY476" fmla="*/ 1897321 h 3778700"/>
                  <a:gd name="connsiteX477" fmla="*/ 2588052 w 3957635"/>
                  <a:gd name="connsiteY477" fmla="*/ 1886267 h 3778700"/>
                  <a:gd name="connsiteX478" fmla="*/ 2579468 w 3957635"/>
                  <a:gd name="connsiteY478" fmla="*/ 1870550 h 3778700"/>
                  <a:gd name="connsiteX479" fmla="*/ 2581540 w 3957635"/>
                  <a:gd name="connsiteY479" fmla="*/ 1859842 h 3778700"/>
                  <a:gd name="connsiteX480" fmla="*/ 2564964 w 3957635"/>
                  <a:gd name="connsiteY480" fmla="*/ 1855697 h 3778700"/>
                  <a:gd name="connsiteX481" fmla="*/ 2552680 w 3957635"/>
                  <a:gd name="connsiteY481" fmla="*/ 1852588 h 3778700"/>
                  <a:gd name="connsiteX482" fmla="*/ 2541728 w 3957635"/>
                  <a:gd name="connsiteY482" fmla="*/ 1831689 h 3778700"/>
                  <a:gd name="connsiteX483" fmla="*/ 2529740 w 3957635"/>
                  <a:gd name="connsiteY483" fmla="*/ 1810445 h 3778700"/>
                  <a:gd name="connsiteX484" fmla="*/ 2515680 w 3957635"/>
                  <a:gd name="connsiteY484" fmla="*/ 1793692 h 3778700"/>
                  <a:gd name="connsiteX485" fmla="*/ 2510500 w 3957635"/>
                  <a:gd name="connsiteY485" fmla="*/ 1776075 h 3778700"/>
                  <a:gd name="connsiteX486" fmla="*/ 2489780 w 3957635"/>
                  <a:gd name="connsiteY486" fmla="*/ 1773139 h 3778700"/>
                  <a:gd name="connsiteX487" fmla="*/ 2474240 w 3957635"/>
                  <a:gd name="connsiteY487" fmla="*/ 1773484 h 3778700"/>
                  <a:gd name="connsiteX488" fmla="*/ 2474980 w 3957635"/>
                  <a:gd name="connsiteY488" fmla="*/ 1790583 h 3778700"/>
                  <a:gd name="connsiteX489" fmla="*/ 2489484 w 3957635"/>
                  <a:gd name="connsiteY489" fmla="*/ 1807509 h 3778700"/>
                  <a:gd name="connsiteX490" fmla="*/ 2497920 w 3957635"/>
                  <a:gd name="connsiteY490" fmla="*/ 1835316 h 3778700"/>
                  <a:gd name="connsiteX491" fmla="*/ 2517604 w 3957635"/>
                  <a:gd name="connsiteY491" fmla="*/ 1853451 h 3778700"/>
                  <a:gd name="connsiteX492" fmla="*/ 2523820 w 3957635"/>
                  <a:gd name="connsiteY492" fmla="*/ 1877459 h 3778700"/>
                  <a:gd name="connsiteX493" fmla="*/ 2545428 w 3957635"/>
                  <a:gd name="connsiteY493" fmla="*/ 1899048 h 3778700"/>
                  <a:gd name="connsiteX494" fmla="*/ 2548092 w 3957635"/>
                  <a:gd name="connsiteY494" fmla="*/ 1912520 h 3778700"/>
                  <a:gd name="connsiteX495" fmla="*/ 2551200 w 3957635"/>
                  <a:gd name="connsiteY495" fmla="*/ 1929791 h 3778700"/>
                  <a:gd name="connsiteX496" fmla="*/ 2563632 w 3957635"/>
                  <a:gd name="connsiteY496" fmla="*/ 1948962 h 3778700"/>
                  <a:gd name="connsiteX497" fmla="*/ 2584204 w 3957635"/>
                  <a:gd name="connsiteY497" fmla="*/ 1958289 h 3778700"/>
                  <a:gd name="connsiteX498" fmla="*/ 2596635 w 3957635"/>
                  <a:gd name="connsiteY498" fmla="*/ 1979533 h 3778700"/>
                  <a:gd name="connsiteX499" fmla="*/ 2602407 w 3957635"/>
                  <a:gd name="connsiteY499" fmla="*/ 2006994 h 3778700"/>
                  <a:gd name="connsiteX500" fmla="*/ 2615135 w 3957635"/>
                  <a:gd name="connsiteY500" fmla="*/ 2036529 h 3778700"/>
                  <a:gd name="connsiteX501" fmla="*/ 2616171 w 3957635"/>
                  <a:gd name="connsiteY501" fmla="*/ 2064681 h 3778700"/>
                  <a:gd name="connsiteX502" fmla="*/ 2630675 w 3957635"/>
                  <a:gd name="connsiteY502" fmla="*/ 2085407 h 3778700"/>
                  <a:gd name="connsiteX503" fmla="*/ 2662643 w 3957635"/>
                  <a:gd name="connsiteY503" fmla="*/ 2096633 h 3778700"/>
                  <a:gd name="connsiteX504" fmla="*/ 2684251 w 3957635"/>
                  <a:gd name="connsiteY504" fmla="*/ 2113559 h 3778700"/>
                  <a:gd name="connsiteX505" fmla="*/ 2687359 w 3957635"/>
                  <a:gd name="connsiteY505" fmla="*/ 2145511 h 3778700"/>
                  <a:gd name="connsiteX506" fmla="*/ 2694611 w 3957635"/>
                  <a:gd name="connsiteY506" fmla="*/ 2172282 h 3778700"/>
                  <a:gd name="connsiteX507" fmla="*/ 2711039 w 3957635"/>
                  <a:gd name="connsiteY507" fmla="*/ 2189899 h 3778700"/>
                  <a:gd name="connsiteX508" fmla="*/ 2732647 w 3957635"/>
                  <a:gd name="connsiteY508" fmla="*/ 2203198 h 3778700"/>
                  <a:gd name="connsiteX509" fmla="*/ 2751739 w 3957635"/>
                  <a:gd name="connsiteY509" fmla="*/ 2210452 h 3778700"/>
                  <a:gd name="connsiteX510" fmla="*/ 2772014 w 3957635"/>
                  <a:gd name="connsiteY510" fmla="*/ 2219606 h 3778700"/>
                  <a:gd name="connsiteX511" fmla="*/ 2791698 w 3957635"/>
                  <a:gd name="connsiteY511" fmla="*/ 2235150 h 3778700"/>
                  <a:gd name="connsiteX512" fmla="*/ 2810198 w 3957635"/>
                  <a:gd name="connsiteY512" fmla="*/ 2250349 h 3778700"/>
                  <a:gd name="connsiteX513" fmla="*/ 2825886 w 3957635"/>
                  <a:gd name="connsiteY513" fmla="*/ 2278156 h 3778700"/>
                  <a:gd name="connsiteX514" fmla="*/ 2841722 w 3957635"/>
                  <a:gd name="connsiteY514" fmla="*/ 2298191 h 3778700"/>
                  <a:gd name="connsiteX515" fmla="*/ 2833434 w 3957635"/>
                  <a:gd name="connsiteY515" fmla="*/ 2316672 h 3778700"/>
                  <a:gd name="connsiteX516" fmla="*/ 2845866 w 3957635"/>
                  <a:gd name="connsiteY516" fmla="*/ 2327034 h 3778700"/>
                  <a:gd name="connsiteX517" fmla="*/ 2865106 w 3957635"/>
                  <a:gd name="connsiteY517" fmla="*/ 2336188 h 3778700"/>
                  <a:gd name="connsiteX518" fmla="*/ 2880498 w 3957635"/>
                  <a:gd name="connsiteY518" fmla="*/ 2349660 h 3778700"/>
                  <a:gd name="connsiteX519" fmla="*/ 2894558 w 3957635"/>
                  <a:gd name="connsiteY519" fmla="*/ 2345860 h 3778700"/>
                  <a:gd name="connsiteX520" fmla="*/ 2925489 w 3957635"/>
                  <a:gd name="connsiteY520" fmla="*/ 2327207 h 3778700"/>
                  <a:gd name="connsiteX521" fmla="*/ 2969889 w 3957635"/>
                  <a:gd name="connsiteY521" fmla="*/ 2307345 h 3778700"/>
                  <a:gd name="connsiteX522" fmla="*/ 2999785 w 3957635"/>
                  <a:gd name="connsiteY522" fmla="*/ 2295082 h 3778700"/>
                  <a:gd name="connsiteX523" fmla="*/ 3036489 w 3957635"/>
                  <a:gd name="connsiteY523" fmla="*/ 2281611 h 3778700"/>
                  <a:gd name="connsiteX524" fmla="*/ 3056025 w 3957635"/>
                  <a:gd name="connsiteY524" fmla="*/ 2263821 h 3778700"/>
                  <a:gd name="connsiteX525" fmla="*/ 3075857 w 3957635"/>
                  <a:gd name="connsiteY525" fmla="*/ 2246549 h 3778700"/>
                  <a:gd name="connsiteX526" fmla="*/ 3087253 w 3957635"/>
                  <a:gd name="connsiteY526" fmla="*/ 2261057 h 3778700"/>
                  <a:gd name="connsiteX527" fmla="*/ 3087253 w 3957635"/>
                  <a:gd name="connsiteY527" fmla="*/ 2288174 h 3778700"/>
                  <a:gd name="connsiteX528" fmla="*/ 3096577 w 3957635"/>
                  <a:gd name="connsiteY528" fmla="*/ 2297500 h 3778700"/>
                  <a:gd name="connsiteX529" fmla="*/ 3096577 w 3957635"/>
                  <a:gd name="connsiteY529" fmla="*/ 2311490 h 3778700"/>
                  <a:gd name="connsiteX530" fmla="*/ 3084885 w 3957635"/>
                  <a:gd name="connsiteY530" fmla="*/ 2319435 h 3778700"/>
                  <a:gd name="connsiteX531" fmla="*/ 3076153 w 3957635"/>
                  <a:gd name="connsiteY531" fmla="*/ 2342751 h 3778700"/>
                  <a:gd name="connsiteX532" fmla="*/ 3073193 w 3957635"/>
                  <a:gd name="connsiteY532" fmla="*/ 2363304 h 3778700"/>
                  <a:gd name="connsiteX533" fmla="*/ 3070085 w 3957635"/>
                  <a:gd name="connsiteY533" fmla="*/ 2384721 h 3778700"/>
                  <a:gd name="connsiteX534" fmla="*/ 3060761 w 3957635"/>
                  <a:gd name="connsiteY534" fmla="*/ 2409074 h 3778700"/>
                  <a:gd name="connsiteX535" fmla="*/ 3056617 w 3957635"/>
                  <a:gd name="connsiteY535" fmla="*/ 2431009 h 3778700"/>
                  <a:gd name="connsiteX536" fmla="*/ 3050105 w 3957635"/>
                  <a:gd name="connsiteY536" fmla="*/ 2446553 h 3778700"/>
                  <a:gd name="connsiteX537" fmla="*/ 3039893 w 3957635"/>
                  <a:gd name="connsiteY537" fmla="*/ 2462615 h 3778700"/>
                  <a:gd name="connsiteX538" fmla="*/ 3035453 w 3957635"/>
                  <a:gd name="connsiteY538" fmla="*/ 2496295 h 3778700"/>
                  <a:gd name="connsiteX539" fmla="*/ 3030273 w 3957635"/>
                  <a:gd name="connsiteY539" fmla="*/ 2511494 h 3778700"/>
                  <a:gd name="connsiteX540" fmla="*/ 3017101 w 3957635"/>
                  <a:gd name="connsiteY540" fmla="*/ 2541028 h 3778700"/>
                  <a:gd name="connsiteX541" fmla="*/ 2997269 w 3957635"/>
                  <a:gd name="connsiteY541" fmla="*/ 2563999 h 3778700"/>
                  <a:gd name="connsiteX542" fmla="*/ 2985873 w 3957635"/>
                  <a:gd name="connsiteY542" fmla="*/ 2590942 h 3778700"/>
                  <a:gd name="connsiteX543" fmla="*/ 2976253 w 3957635"/>
                  <a:gd name="connsiteY543" fmla="*/ 2605968 h 3778700"/>
                  <a:gd name="connsiteX544" fmla="*/ 2955977 w 3957635"/>
                  <a:gd name="connsiteY544" fmla="*/ 2629457 h 3778700"/>
                  <a:gd name="connsiteX545" fmla="*/ 2943693 w 3957635"/>
                  <a:gd name="connsiteY545" fmla="*/ 2646556 h 3778700"/>
                  <a:gd name="connsiteX546" fmla="*/ 2930225 w 3957635"/>
                  <a:gd name="connsiteY546" fmla="*/ 2659855 h 3778700"/>
                  <a:gd name="connsiteX547" fmla="*/ 2913797 w 3957635"/>
                  <a:gd name="connsiteY547" fmla="*/ 2674363 h 3778700"/>
                  <a:gd name="connsiteX548" fmla="*/ 2895298 w 3957635"/>
                  <a:gd name="connsiteY548" fmla="*/ 2687662 h 3778700"/>
                  <a:gd name="connsiteX549" fmla="*/ 2881830 w 3957635"/>
                  <a:gd name="connsiteY549" fmla="*/ 2700789 h 3778700"/>
                  <a:gd name="connsiteX550" fmla="*/ 2864662 w 3957635"/>
                  <a:gd name="connsiteY550" fmla="*/ 2730668 h 3778700"/>
                  <a:gd name="connsiteX551" fmla="*/ 2845126 w 3957635"/>
                  <a:gd name="connsiteY551" fmla="*/ 2755885 h 3778700"/>
                  <a:gd name="connsiteX552" fmla="*/ 2826330 w 3957635"/>
                  <a:gd name="connsiteY552" fmla="*/ 2791982 h 3778700"/>
                  <a:gd name="connsiteX553" fmla="*/ 2812566 w 3957635"/>
                  <a:gd name="connsiteY553" fmla="*/ 2812535 h 3778700"/>
                  <a:gd name="connsiteX554" fmla="*/ 2796434 w 3957635"/>
                  <a:gd name="connsiteY554" fmla="*/ 2833088 h 3778700"/>
                  <a:gd name="connsiteX555" fmla="*/ 2780598 w 3957635"/>
                  <a:gd name="connsiteY555" fmla="*/ 2850877 h 3778700"/>
                  <a:gd name="connsiteX556" fmla="*/ 2771126 w 3957635"/>
                  <a:gd name="connsiteY556" fmla="*/ 2867976 h 3778700"/>
                  <a:gd name="connsiteX557" fmla="*/ 2760471 w 3957635"/>
                  <a:gd name="connsiteY557" fmla="*/ 2887666 h 3778700"/>
                  <a:gd name="connsiteX558" fmla="*/ 2743303 w 3957635"/>
                  <a:gd name="connsiteY558" fmla="*/ 2908564 h 3778700"/>
                  <a:gd name="connsiteX559" fmla="*/ 2730279 w 3957635"/>
                  <a:gd name="connsiteY559" fmla="*/ 2933608 h 3778700"/>
                  <a:gd name="connsiteX560" fmla="*/ 2732647 w 3957635"/>
                  <a:gd name="connsiteY560" fmla="*/ 2955888 h 3778700"/>
                  <a:gd name="connsiteX561" fmla="*/ 2744635 w 3957635"/>
                  <a:gd name="connsiteY561" fmla="*/ 2960033 h 3778700"/>
                  <a:gd name="connsiteX562" fmla="*/ 2740639 w 3957635"/>
                  <a:gd name="connsiteY562" fmla="*/ 2978168 h 3778700"/>
                  <a:gd name="connsiteX563" fmla="*/ 2729983 w 3957635"/>
                  <a:gd name="connsiteY563" fmla="*/ 2991122 h 3778700"/>
                  <a:gd name="connsiteX564" fmla="*/ 2733683 w 3957635"/>
                  <a:gd name="connsiteY564" fmla="*/ 3015993 h 3778700"/>
                  <a:gd name="connsiteX565" fmla="*/ 2751295 w 3957635"/>
                  <a:gd name="connsiteY565" fmla="*/ 3017029 h 3778700"/>
                  <a:gd name="connsiteX566" fmla="*/ 2750555 w 3957635"/>
                  <a:gd name="connsiteY566" fmla="*/ 3034128 h 3778700"/>
                  <a:gd name="connsiteX567" fmla="*/ 2733979 w 3957635"/>
                  <a:gd name="connsiteY567" fmla="*/ 3043109 h 3778700"/>
                  <a:gd name="connsiteX568" fmla="*/ 2738863 w 3957635"/>
                  <a:gd name="connsiteY568" fmla="*/ 3059862 h 3778700"/>
                  <a:gd name="connsiteX569" fmla="*/ 2745523 w 3957635"/>
                  <a:gd name="connsiteY569" fmla="*/ 3087669 h 3778700"/>
                  <a:gd name="connsiteX570" fmla="*/ 2756475 w 3957635"/>
                  <a:gd name="connsiteY570" fmla="*/ 3094751 h 3778700"/>
                  <a:gd name="connsiteX571" fmla="*/ 2768315 w 3957635"/>
                  <a:gd name="connsiteY571" fmla="*/ 3104595 h 3778700"/>
                  <a:gd name="connsiteX572" fmla="*/ 2765355 w 3957635"/>
                  <a:gd name="connsiteY572" fmla="*/ 3130848 h 3778700"/>
                  <a:gd name="connsiteX573" fmla="*/ 2757363 w 3957635"/>
                  <a:gd name="connsiteY573" fmla="*/ 3171263 h 3778700"/>
                  <a:gd name="connsiteX574" fmla="*/ 2746115 w 3957635"/>
                  <a:gd name="connsiteY574" fmla="*/ 3208397 h 3778700"/>
                  <a:gd name="connsiteX575" fmla="*/ 2743303 w 3957635"/>
                  <a:gd name="connsiteY575" fmla="*/ 3245530 h 3778700"/>
                  <a:gd name="connsiteX576" fmla="*/ 2734719 w 3957635"/>
                  <a:gd name="connsiteY576" fmla="*/ 3283182 h 3778700"/>
                  <a:gd name="connsiteX577" fmla="*/ 2704527 w 3957635"/>
                  <a:gd name="connsiteY577" fmla="*/ 3302526 h 3778700"/>
                  <a:gd name="connsiteX578" fmla="*/ 2692095 w 3957635"/>
                  <a:gd name="connsiteY578" fmla="*/ 3311680 h 3778700"/>
                  <a:gd name="connsiteX579" fmla="*/ 2660127 w 3957635"/>
                  <a:gd name="connsiteY579" fmla="*/ 3333960 h 3778700"/>
                  <a:gd name="connsiteX580" fmla="*/ 2645771 w 3957635"/>
                  <a:gd name="connsiteY580" fmla="*/ 3348813 h 3778700"/>
                  <a:gd name="connsiteX581" fmla="*/ 2595895 w 3957635"/>
                  <a:gd name="connsiteY581" fmla="*/ 3374203 h 3778700"/>
                  <a:gd name="connsiteX582" fmla="*/ 2569700 w 3957635"/>
                  <a:gd name="connsiteY582" fmla="*/ 3396655 h 3778700"/>
                  <a:gd name="connsiteX583" fmla="*/ 2546316 w 3957635"/>
                  <a:gd name="connsiteY583" fmla="*/ 3421699 h 3778700"/>
                  <a:gd name="connsiteX584" fmla="*/ 2567628 w 3957635"/>
                  <a:gd name="connsiteY584" fmla="*/ 3454687 h 3778700"/>
                  <a:gd name="connsiteX585" fmla="*/ 2569700 w 3957635"/>
                  <a:gd name="connsiteY585" fmla="*/ 3485949 h 3778700"/>
                  <a:gd name="connsiteX586" fmla="*/ 2556380 w 3957635"/>
                  <a:gd name="connsiteY586" fmla="*/ 3519973 h 3778700"/>
                  <a:gd name="connsiteX587" fmla="*/ 2531664 w 3957635"/>
                  <a:gd name="connsiteY587" fmla="*/ 3535173 h 3778700"/>
                  <a:gd name="connsiteX588" fmla="*/ 2482084 w 3957635"/>
                  <a:gd name="connsiteY588" fmla="*/ 3548126 h 3778700"/>
                  <a:gd name="connsiteX589" fmla="*/ 2468764 w 3957635"/>
                  <a:gd name="connsiteY589" fmla="*/ 3554171 h 3778700"/>
                  <a:gd name="connsiteX590" fmla="*/ 2468468 w 3957635"/>
                  <a:gd name="connsiteY590" fmla="*/ 3567643 h 3778700"/>
                  <a:gd name="connsiteX591" fmla="*/ 2468468 w 3957635"/>
                  <a:gd name="connsiteY591" fmla="*/ 3585778 h 3778700"/>
                  <a:gd name="connsiteX592" fmla="*/ 2451892 w 3957635"/>
                  <a:gd name="connsiteY592" fmla="*/ 3605295 h 3778700"/>
                  <a:gd name="connsiteX593" fmla="*/ 2443753 w 3957635"/>
                  <a:gd name="connsiteY593" fmla="*/ 3619803 h 3778700"/>
                  <a:gd name="connsiteX594" fmla="*/ 2427177 w 3957635"/>
                  <a:gd name="connsiteY594" fmla="*/ 3636211 h 3778700"/>
                  <a:gd name="connsiteX595" fmla="*/ 2407641 w 3957635"/>
                  <a:gd name="connsiteY595" fmla="*/ 3640356 h 3778700"/>
                  <a:gd name="connsiteX596" fmla="*/ 2394321 w 3957635"/>
                  <a:gd name="connsiteY596" fmla="*/ 3665054 h 3778700"/>
                  <a:gd name="connsiteX597" fmla="*/ 2378189 w 3957635"/>
                  <a:gd name="connsiteY597" fmla="*/ 3680771 h 3778700"/>
                  <a:gd name="connsiteX598" fmla="*/ 2355249 w 3957635"/>
                  <a:gd name="connsiteY598" fmla="*/ 3697697 h 3778700"/>
                  <a:gd name="connsiteX599" fmla="*/ 2321505 w 3957635"/>
                  <a:gd name="connsiteY599" fmla="*/ 3710996 h 3778700"/>
                  <a:gd name="connsiteX600" fmla="*/ 2301969 w 3957635"/>
                  <a:gd name="connsiteY600" fmla="*/ 3725504 h 3778700"/>
                  <a:gd name="connsiteX601" fmla="*/ 2278585 w 3957635"/>
                  <a:gd name="connsiteY601" fmla="*/ 3738630 h 3778700"/>
                  <a:gd name="connsiteX602" fmla="*/ 2252390 w 3957635"/>
                  <a:gd name="connsiteY602" fmla="*/ 3747439 h 3778700"/>
                  <a:gd name="connsiteX603" fmla="*/ 2223234 w 3957635"/>
                  <a:gd name="connsiteY603" fmla="*/ 3752275 h 3778700"/>
                  <a:gd name="connsiteX604" fmla="*/ 2195262 w 3957635"/>
                  <a:gd name="connsiteY604" fmla="*/ 3758493 h 3778700"/>
                  <a:gd name="connsiteX605" fmla="*/ 2166550 w 3957635"/>
                  <a:gd name="connsiteY605" fmla="*/ 3764365 h 3778700"/>
                  <a:gd name="connsiteX606" fmla="*/ 2128811 w 3957635"/>
                  <a:gd name="connsiteY606" fmla="*/ 3766437 h 3778700"/>
                  <a:gd name="connsiteX607" fmla="*/ 2087075 w 3957635"/>
                  <a:gd name="connsiteY607" fmla="*/ 3769546 h 3778700"/>
                  <a:gd name="connsiteX608" fmla="*/ 2072423 w 3957635"/>
                  <a:gd name="connsiteY608" fmla="*/ 3774555 h 3778700"/>
                  <a:gd name="connsiteX609" fmla="*/ 2059399 w 3957635"/>
                  <a:gd name="connsiteY609" fmla="*/ 3778700 h 3778700"/>
                  <a:gd name="connsiteX610" fmla="*/ 2027727 w 3957635"/>
                  <a:gd name="connsiteY610" fmla="*/ 3768165 h 3778700"/>
                  <a:gd name="connsiteX611" fmla="*/ 2005823 w 3957635"/>
                  <a:gd name="connsiteY611" fmla="*/ 3761256 h 3778700"/>
                  <a:gd name="connsiteX612" fmla="*/ 1993391 w 3957635"/>
                  <a:gd name="connsiteY612" fmla="*/ 3752965 h 3778700"/>
                  <a:gd name="connsiteX613" fmla="*/ 1993983 w 3957635"/>
                  <a:gd name="connsiteY613" fmla="*/ 3734140 h 3778700"/>
                  <a:gd name="connsiteX614" fmla="*/ 2005675 w 3957635"/>
                  <a:gd name="connsiteY614" fmla="*/ 3729304 h 3778700"/>
                  <a:gd name="connsiteX615" fmla="*/ 2003899 w 3957635"/>
                  <a:gd name="connsiteY615" fmla="*/ 3704951 h 3778700"/>
                  <a:gd name="connsiteX616" fmla="*/ 1988507 w 3957635"/>
                  <a:gd name="connsiteY616" fmla="*/ 3688543 h 3778700"/>
                  <a:gd name="connsiteX617" fmla="*/ 1973115 w 3957635"/>
                  <a:gd name="connsiteY617" fmla="*/ 3677144 h 3778700"/>
                  <a:gd name="connsiteX618" fmla="*/ 1950323 w 3957635"/>
                  <a:gd name="connsiteY618" fmla="*/ 3664363 h 3778700"/>
                  <a:gd name="connsiteX619" fmla="*/ 1934192 w 3957635"/>
                  <a:gd name="connsiteY619" fmla="*/ 3655209 h 3778700"/>
                  <a:gd name="connsiteX620" fmla="*/ 1919836 w 3957635"/>
                  <a:gd name="connsiteY620" fmla="*/ 3643810 h 3778700"/>
                  <a:gd name="connsiteX621" fmla="*/ 1909476 w 3957635"/>
                  <a:gd name="connsiteY621" fmla="*/ 3633620 h 3778700"/>
                  <a:gd name="connsiteX622" fmla="*/ 1899116 w 3957635"/>
                  <a:gd name="connsiteY622" fmla="*/ 3616348 h 3778700"/>
                  <a:gd name="connsiteX623" fmla="*/ 1888904 w 3957635"/>
                  <a:gd name="connsiteY623" fmla="*/ 3589232 h 3778700"/>
                  <a:gd name="connsiteX624" fmla="*/ 1875140 w 3957635"/>
                  <a:gd name="connsiteY624" fmla="*/ 3561771 h 3778700"/>
                  <a:gd name="connsiteX625" fmla="*/ 1869368 w 3957635"/>
                  <a:gd name="connsiteY625" fmla="*/ 3544326 h 3778700"/>
                  <a:gd name="connsiteX626" fmla="*/ 1860044 w 3957635"/>
                  <a:gd name="connsiteY626" fmla="*/ 3522910 h 3778700"/>
                  <a:gd name="connsiteX627" fmla="*/ 1851164 w 3957635"/>
                  <a:gd name="connsiteY627" fmla="*/ 3501666 h 3778700"/>
                  <a:gd name="connsiteX628" fmla="*/ 1842580 w 3957635"/>
                  <a:gd name="connsiteY628" fmla="*/ 3487503 h 3778700"/>
                  <a:gd name="connsiteX629" fmla="*/ 1829112 w 3957635"/>
                  <a:gd name="connsiteY629" fmla="*/ 3472477 h 3778700"/>
                  <a:gd name="connsiteX630" fmla="*/ 1816828 w 3957635"/>
                  <a:gd name="connsiteY630" fmla="*/ 3463151 h 3778700"/>
                  <a:gd name="connsiteX631" fmla="*/ 1804693 w 3957635"/>
                  <a:gd name="connsiteY631" fmla="*/ 3443634 h 3778700"/>
                  <a:gd name="connsiteX632" fmla="*/ 1790337 w 3957635"/>
                  <a:gd name="connsiteY632" fmla="*/ 3427053 h 3778700"/>
                  <a:gd name="connsiteX633" fmla="*/ 1778941 w 3957635"/>
                  <a:gd name="connsiteY633" fmla="*/ 3409263 h 3778700"/>
                  <a:gd name="connsiteX634" fmla="*/ 1776869 w 3957635"/>
                  <a:gd name="connsiteY634" fmla="*/ 3397173 h 3778700"/>
                  <a:gd name="connsiteX635" fmla="*/ 1768729 w 3957635"/>
                  <a:gd name="connsiteY635" fmla="*/ 3382147 h 3778700"/>
                  <a:gd name="connsiteX636" fmla="*/ 1766657 w 3957635"/>
                  <a:gd name="connsiteY636" fmla="*/ 3368676 h 3778700"/>
                  <a:gd name="connsiteX637" fmla="*/ 1772429 w 3957635"/>
                  <a:gd name="connsiteY637" fmla="*/ 3339832 h 3778700"/>
                  <a:gd name="connsiteX638" fmla="*/ 1775537 w 3957635"/>
                  <a:gd name="connsiteY638" fmla="*/ 3318761 h 3778700"/>
                  <a:gd name="connsiteX639" fmla="*/ 1776573 w 3957635"/>
                  <a:gd name="connsiteY639" fmla="*/ 3299935 h 3778700"/>
                  <a:gd name="connsiteX640" fmla="*/ 1782641 w 3957635"/>
                  <a:gd name="connsiteY640" fmla="*/ 3281973 h 3778700"/>
                  <a:gd name="connsiteX641" fmla="*/ 1790633 w 3957635"/>
                  <a:gd name="connsiteY641" fmla="*/ 3268329 h 3778700"/>
                  <a:gd name="connsiteX642" fmla="*/ 1804693 w 3957635"/>
                  <a:gd name="connsiteY642" fmla="*/ 3254684 h 3778700"/>
                  <a:gd name="connsiteX643" fmla="*/ 1813128 w 3957635"/>
                  <a:gd name="connsiteY643" fmla="*/ 3241731 h 3778700"/>
                  <a:gd name="connsiteX644" fmla="*/ 1824524 w 3957635"/>
                  <a:gd name="connsiteY644" fmla="*/ 3222387 h 3778700"/>
                  <a:gd name="connsiteX645" fmla="*/ 1828668 w 3957635"/>
                  <a:gd name="connsiteY645" fmla="*/ 3202524 h 3778700"/>
                  <a:gd name="connsiteX646" fmla="*/ 1823488 w 3957635"/>
                  <a:gd name="connsiteY646" fmla="*/ 3175753 h 3778700"/>
                  <a:gd name="connsiteX647" fmla="*/ 1820380 w 3957635"/>
                  <a:gd name="connsiteY647" fmla="*/ 3162800 h 3778700"/>
                  <a:gd name="connsiteX648" fmla="*/ 1804988 w 3957635"/>
                  <a:gd name="connsiteY648" fmla="*/ 3141729 h 3778700"/>
                  <a:gd name="connsiteX649" fmla="*/ 1799809 w 3957635"/>
                  <a:gd name="connsiteY649" fmla="*/ 3122903 h 3778700"/>
                  <a:gd name="connsiteX650" fmla="*/ 1812092 w 3957635"/>
                  <a:gd name="connsiteY650" fmla="*/ 3106668 h 3778700"/>
                  <a:gd name="connsiteX651" fmla="*/ 1799661 w 3957635"/>
                  <a:gd name="connsiteY651" fmla="*/ 3089569 h 3778700"/>
                  <a:gd name="connsiteX652" fmla="*/ 1784121 w 3957635"/>
                  <a:gd name="connsiteY652" fmla="*/ 3069707 h 3778700"/>
                  <a:gd name="connsiteX653" fmla="*/ 1776277 w 3957635"/>
                  <a:gd name="connsiteY653" fmla="*/ 3057444 h 3778700"/>
                  <a:gd name="connsiteX654" fmla="*/ 1765029 w 3957635"/>
                  <a:gd name="connsiteY654" fmla="*/ 3047599 h 3778700"/>
                  <a:gd name="connsiteX655" fmla="*/ 1759109 w 3957635"/>
                  <a:gd name="connsiteY655" fmla="*/ 3025492 h 3778700"/>
                  <a:gd name="connsiteX656" fmla="*/ 1753337 w 3957635"/>
                  <a:gd name="connsiteY656" fmla="*/ 3004939 h 3778700"/>
                  <a:gd name="connsiteX657" fmla="*/ 1739573 w 3957635"/>
                  <a:gd name="connsiteY657" fmla="*/ 2984386 h 3778700"/>
                  <a:gd name="connsiteX658" fmla="*/ 1725809 w 3957635"/>
                  <a:gd name="connsiteY658" fmla="*/ 2965905 h 3778700"/>
                  <a:gd name="connsiteX659" fmla="*/ 1711157 w 3957635"/>
                  <a:gd name="connsiteY659" fmla="*/ 2948289 h 3778700"/>
                  <a:gd name="connsiteX660" fmla="*/ 1694285 w 3957635"/>
                  <a:gd name="connsiteY660" fmla="*/ 2936717 h 3778700"/>
                  <a:gd name="connsiteX661" fmla="*/ 1679781 w 3957635"/>
                  <a:gd name="connsiteY661" fmla="*/ 2920309 h 3778700"/>
                  <a:gd name="connsiteX662" fmla="*/ 1666757 w 3957635"/>
                  <a:gd name="connsiteY662" fmla="*/ 2894574 h 3778700"/>
                  <a:gd name="connsiteX663" fmla="*/ 1638045 w 3957635"/>
                  <a:gd name="connsiteY663" fmla="*/ 2870913 h 3778700"/>
                  <a:gd name="connsiteX664" fmla="*/ 1632866 w 3957635"/>
                  <a:gd name="connsiteY664" fmla="*/ 2847941 h 3778700"/>
                  <a:gd name="connsiteX665" fmla="*/ 1641153 w 3957635"/>
                  <a:gd name="connsiteY665" fmla="*/ 2832570 h 3778700"/>
                  <a:gd name="connsiteX666" fmla="*/ 1654473 w 3957635"/>
                  <a:gd name="connsiteY666" fmla="*/ 2819789 h 3778700"/>
                  <a:gd name="connsiteX667" fmla="*/ 1652401 w 3957635"/>
                  <a:gd name="connsiteY667" fmla="*/ 2795436 h 3778700"/>
                  <a:gd name="connsiteX668" fmla="*/ 1644853 w 3957635"/>
                  <a:gd name="connsiteY668" fmla="*/ 2773156 h 3778700"/>
                  <a:gd name="connsiteX669" fmla="*/ 1655065 w 3957635"/>
                  <a:gd name="connsiteY669" fmla="*/ 2758821 h 3778700"/>
                  <a:gd name="connsiteX670" fmla="*/ 1658173 w 3957635"/>
                  <a:gd name="connsiteY670" fmla="*/ 2737922 h 3778700"/>
                  <a:gd name="connsiteX671" fmla="*/ 1659209 w 3957635"/>
                  <a:gd name="connsiteY671" fmla="*/ 2719787 h 3778700"/>
                  <a:gd name="connsiteX672" fmla="*/ 1663353 w 3957635"/>
                  <a:gd name="connsiteY672" fmla="*/ 2704243 h 3778700"/>
                  <a:gd name="connsiteX673" fmla="*/ 1661725 w 3957635"/>
                  <a:gd name="connsiteY673" fmla="*/ 2681617 h 3778700"/>
                  <a:gd name="connsiteX674" fmla="*/ 1641745 w 3957635"/>
                  <a:gd name="connsiteY674" fmla="*/ 2667973 h 3778700"/>
                  <a:gd name="connsiteX675" fmla="*/ 1620730 w 3957635"/>
                  <a:gd name="connsiteY675" fmla="*/ 2657955 h 3778700"/>
                  <a:gd name="connsiteX676" fmla="*/ 1599862 w 3957635"/>
                  <a:gd name="connsiteY676" fmla="*/ 2655883 h 3778700"/>
                  <a:gd name="connsiteX677" fmla="*/ 1579586 w 3957635"/>
                  <a:gd name="connsiteY677" fmla="*/ 2662619 h 3778700"/>
                  <a:gd name="connsiteX678" fmla="*/ 1543178 w 3957635"/>
                  <a:gd name="connsiteY678" fmla="*/ 2661237 h 3778700"/>
                  <a:gd name="connsiteX679" fmla="*/ 1514022 w 3957635"/>
                  <a:gd name="connsiteY679" fmla="*/ 2651047 h 3778700"/>
                  <a:gd name="connsiteX680" fmla="*/ 1501738 w 3957635"/>
                  <a:gd name="connsiteY680" fmla="*/ 2632566 h 3778700"/>
                  <a:gd name="connsiteX681" fmla="*/ 1492562 w 3957635"/>
                  <a:gd name="connsiteY681" fmla="*/ 2621340 h 3778700"/>
                  <a:gd name="connsiteX682" fmla="*/ 1483979 w 3957635"/>
                  <a:gd name="connsiteY682" fmla="*/ 2600096 h 3778700"/>
                  <a:gd name="connsiteX683" fmla="*/ 1455119 w 3957635"/>
                  <a:gd name="connsiteY683" fmla="*/ 2587315 h 3778700"/>
                  <a:gd name="connsiteX684" fmla="*/ 1442095 w 3957635"/>
                  <a:gd name="connsiteY684" fmla="*/ 2575916 h 3778700"/>
                  <a:gd name="connsiteX685" fmla="*/ 1424779 w 3957635"/>
                  <a:gd name="connsiteY685" fmla="*/ 2575916 h 3778700"/>
                  <a:gd name="connsiteX686" fmla="*/ 1403171 w 3957635"/>
                  <a:gd name="connsiteY686" fmla="*/ 2575916 h 3778700"/>
                  <a:gd name="connsiteX687" fmla="*/ 1378751 w 3957635"/>
                  <a:gd name="connsiteY687" fmla="*/ 2581788 h 3778700"/>
                  <a:gd name="connsiteX688" fmla="*/ 1349299 w 3957635"/>
                  <a:gd name="connsiteY688" fmla="*/ 2583515 h 3778700"/>
                  <a:gd name="connsiteX689" fmla="*/ 1323547 w 3957635"/>
                  <a:gd name="connsiteY689" fmla="*/ 2591460 h 3778700"/>
                  <a:gd name="connsiteX690" fmla="*/ 1286696 w 3957635"/>
                  <a:gd name="connsiteY690" fmla="*/ 2600614 h 3778700"/>
                  <a:gd name="connsiteX691" fmla="*/ 1255764 w 3957635"/>
                  <a:gd name="connsiteY691" fmla="*/ 2606832 h 3778700"/>
                  <a:gd name="connsiteX692" fmla="*/ 1227940 w 3957635"/>
                  <a:gd name="connsiteY692" fmla="*/ 2606832 h 3778700"/>
                  <a:gd name="connsiteX693" fmla="*/ 1202188 w 3957635"/>
                  <a:gd name="connsiteY693" fmla="*/ 2606141 h 3778700"/>
                  <a:gd name="connsiteX694" fmla="*/ 1165780 w 3957635"/>
                  <a:gd name="connsiteY694" fmla="*/ 2587661 h 3778700"/>
                  <a:gd name="connsiteX695" fmla="*/ 1123453 w 3957635"/>
                  <a:gd name="connsiteY695" fmla="*/ 2585761 h 3778700"/>
                  <a:gd name="connsiteX696" fmla="*/ 1082901 w 3957635"/>
                  <a:gd name="connsiteY696" fmla="*/ 2591460 h 3778700"/>
                  <a:gd name="connsiteX697" fmla="*/ 1056853 w 3957635"/>
                  <a:gd name="connsiteY697" fmla="*/ 2597678 h 3778700"/>
                  <a:gd name="connsiteX698" fmla="*/ 1037613 w 3957635"/>
                  <a:gd name="connsiteY698" fmla="*/ 2600787 h 3778700"/>
                  <a:gd name="connsiteX699" fmla="*/ 1006681 w 3957635"/>
                  <a:gd name="connsiteY699" fmla="*/ 2591460 h 3778700"/>
                  <a:gd name="connsiteX700" fmla="*/ 982854 w 3957635"/>
                  <a:gd name="connsiteY700" fmla="*/ 2576089 h 3778700"/>
                  <a:gd name="connsiteX701" fmla="*/ 957102 w 3957635"/>
                  <a:gd name="connsiteY701" fmla="*/ 2554327 h 3778700"/>
                  <a:gd name="connsiteX702" fmla="*/ 939934 w 3957635"/>
                  <a:gd name="connsiteY702" fmla="*/ 2537228 h 3778700"/>
                  <a:gd name="connsiteX703" fmla="*/ 926466 w 3957635"/>
                  <a:gd name="connsiteY703" fmla="*/ 2521684 h 3778700"/>
                  <a:gd name="connsiteX704" fmla="*/ 919214 w 3957635"/>
                  <a:gd name="connsiteY704" fmla="*/ 2495086 h 3778700"/>
                  <a:gd name="connsiteX705" fmla="*/ 892130 w 3957635"/>
                  <a:gd name="connsiteY705" fmla="*/ 2461406 h 3778700"/>
                  <a:gd name="connsiteX706" fmla="*/ 875554 w 3957635"/>
                  <a:gd name="connsiteY706" fmla="*/ 2452425 h 3778700"/>
                  <a:gd name="connsiteX707" fmla="*/ 872594 w 3957635"/>
                  <a:gd name="connsiteY707" fmla="*/ 2436190 h 3778700"/>
                  <a:gd name="connsiteX708" fmla="*/ 865638 w 3957635"/>
                  <a:gd name="connsiteY708" fmla="*/ 2413737 h 3778700"/>
                  <a:gd name="connsiteX709" fmla="*/ 861938 w 3957635"/>
                  <a:gd name="connsiteY709" fmla="*/ 2401820 h 3778700"/>
                  <a:gd name="connsiteX710" fmla="*/ 864010 w 3957635"/>
                  <a:gd name="connsiteY710" fmla="*/ 2390075 h 3778700"/>
                  <a:gd name="connsiteX711" fmla="*/ 862234 w 3957635"/>
                  <a:gd name="connsiteY711" fmla="*/ 2374013 h 3778700"/>
                  <a:gd name="connsiteX712" fmla="*/ 842698 w 3957635"/>
                  <a:gd name="connsiteY712" fmla="*/ 2363650 h 3778700"/>
                  <a:gd name="connsiteX713" fmla="*/ 832339 w 3957635"/>
                  <a:gd name="connsiteY713" fmla="*/ 2347242 h 3778700"/>
                  <a:gd name="connsiteX714" fmla="*/ 822423 w 3957635"/>
                  <a:gd name="connsiteY714" fmla="*/ 2329452 h 3778700"/>
                  <a:gd name="connsiteX715" fmla="*/ 816355 w 3957635"/>
                  <a:gd name="connsiteY715" fmla="*/ 2300609 h 3778700"/>
                  <a:gd name="connsiteX716" fmla="*/ 808067 w 3957635"/>
                  <a:gd name="connsiteY716" fmla="*/ 2285583 h 3778700"/>
                  <a:gd name="connsiteX717" fmla="*/ 802295 w 3957635"/>
                  <a:gd name="connsiteY717" fmla="*/ 2270384 h 3778700"/>
                  <a:gd name="connsiteX718" fmla="*/ 795339 w 3957635"/>
                  <a:gd name="connsiteY718" fmla="*/ 2248104 h 3778700"/>
                  <a:gd name="connsiteX719" fmla="*/ 790603 w 3957635"/>
                  <a:gd name="connsiteY719" fmla="*/ 2237050 h 3778700"/>
                  <a:gd name="connsiteX720" fmla="*/ 786459 w 3957635"/>
                  <a:gd name="connsiteY720" fmla="*/ 2212007 h 3778700"/>
                  <a:gd name="connsiteX721" fmla="*/ 779207 w 3957635"/>
                  <a:gd name="connsiteY721" fmla="*/ 2172800 h 3778700"/>
                  <a:gd name="connsiteX722" fmla="*/ 760855 w 3957635"/>
                  <a:gd name="connsiteY722" fmla="*/ 2156565 h 3778700"/>
                  <a:gd name="connsiteX723" fmla="*/ 760855 w 3957635"/>
                  <a:gd name="connsiteY723" fmla="*/ 2141885 h 3778700"/>
                  <a:gd name="connsiteX724" fmla="*/ 785719 w 3957635"/>
                  <a:gd name="connsiteY724" fmla="*/ 2117186 h 3778700"/>
                  <a:gd name="connsiteX725" fmla="*/ 798447 w 3957635"/>
                  <a:gd name="connsiteY725" fmla="*/ 2101815 h 3778700"/>
                  <a:gd name="connsiteX726" fmla="*/ 806439 w 3957635"/>
                  <a:gd name="connsiteY726" fmla="*/ 2087998 h 3778700"/>
                  <a:gd name="connsiteX727" fmla="*/ 812507 w 3957635"/>
                  <a:gd name="connsiteY727" fmla="*/ 2070381 h 3778700"/>
                  <a:gd name="connsiteX728" fmla="*/ 819463 w 3957635"/>
                  <a:gd name="connsiteY728" fmla="*/ 2039465 h 3778700"/>
                  <a:gd name="connsiteX729" fmla="*/ 829823 w 3957635"/>
                  <a:gd name="connsiteY729" fmla="*/ 2020293 h 3778700"/>
                  <a:gd name="connsiteX730" fmla="*/ 831895 w 3957635"/>
                  <a:gd name="connsiteY730" fmla="*/ 1994559 h 3778700"/>
                  <a:gd name="connsiteX731" fmla="*/ 830859 w 3957635"/>
                  <a:gd name="connsiteY731" fmla="*/ 1968652 h 3778700"/>
                  <a:gd name="connsiteX732" fmla="*/ 821535 w 3957635"/>
                  <a:gd name="connsiteY732" fmla="*/ 1947063 h 3778700"/>
                  <a:gd name="connsiteX733" fmla="*/ 810139 w 3957635"/>
                  <a:gd name="connsiteY733" fmla="*/ 1935318 h 3778700"/>
                  <a:gd name="connsiteX734" fmla="*/ 817391 w 3957635"/>
                  <a:gd name="connsiteY734" fmla="*/ 1913729 h 3778700"/>
                  <a:gd name="connsiteX735" fmla="*/ 828639 w 3957635"/>
                  <a:gd name="connsiteY735" fmla="*/ 1897321 h 3778700"/>
                  <a:gd name="connsiteX736" fmla="*/ 846398 w 3957635"/>
                  <a:gd name="connsiteY736" fmla="*/ 1866750 h 3778700"/>
                  <a:gd name="connsiteX737" fmla="*/ 856758 w 3957635"/>
                  <a:gd name="connsiteY737" fmla="*/ 1851379 h 3778700"/>
                  <a:gd name="connsiteX738" fmla="*/ 872298 w 3957635"/>
                  <a:gd name="connsiteY738" fmla="*/ 1840152 h 3778700"/>
                  <a:gd name="connsiteX739" fmla="*/ 899234 w 3957635"/>
                  <a:gd name="connsiteY739" fmla="*/ 1813727 h 3778700"/>
                  <a:gd name="connsiteX740" fmla="*/ 914774 w 3957635"/>
                  <a:gd name="connsiteY740" fmla="*/ 1797664 h 3778700"/>
                  <a:gd name="connsiteX741" fmla="*/ 938602 w 3957635"/>
                  <a:gd name="connsiteY741" fmla="*/ 1767612 h 3778700"/>
                  <a:gd name="connsiteX742" fmla="*/ 957250 w 3957635"/>
                  <a:gd name="connsiteY742" fmla="*/ 1752931 h 3778700"/>
                  <a:gd name="connsiteX743" fmla="*/ 967610 w 3957635"/>
                  <a:gd name="connsiteY743" fmla="*/ 1741532 h 3778700"/>
                  <a:gd name="connsiteX744" fmla="*/ 979894 w 3957635"/>
                  <a:gd name="connsiteY744" fmla="*/ 1727542 h 3778700"/>
                  <a:gd name="connsiteX745" fmla="*/ 990254 w 3957635"/>
                  <a:gd name="connsiteY745" fmla="*/ 1705435 h 3778700"/>
                  <a:gd name="connsiteX746" fmla="*/ 1002389 w 3957635"/>
                  <a:gd name="connsiteY746" fmla="*/ 1697317 h 3778700"/>
                  <a:gd name="connsiteX747" fmla="*/ 1034357 w 3957635"/>
                  <a:gd name="connsiteY747" fmla="*/ 1691445 h 3778700"/>
                  <a:gd name="connsiteX748" fmla="*/ 1046049 w 3957635"/>
                  <a:gd name="connsiteY748" fmla="*/ 1686264 h 3778700"/>
                  <a:gd name="connsiteX749" fmla="*/ 1067213 w 3957635"/>
                  <a:gd name="connsiteY749" fmla="*/ 1679528 h 3778700"/>
                  <a:gd name="connsiteX750" fmla="*/ 1076389 w 3957635"/>
                  <a:gd name="connsiteY750" fmla="*/ 1669165 h 3778700"/>
                  <a:gd name="connsiteX751" fmla="*/ 1093853 w 3957635"/>
                  <a:gd name="connsiteY751" fmla="*/ 1660011 h 3778700"/>
                  <a:gd name="connsiteX752" fmla="*/ 1103621 w 3957635"/>
                  <a:gd name="connsiteY752" fmla="*/ 1639631 h 3778700"/>
                  <a:gd name="connsiteX753" fmla="*/ 1107765 w 3957635"/>
                  <a:gd name="connsiteY753" fmla="*/ 1625986 h 3778700"/>
                  <a:gd name="connsiteX754" fmla="*/ 1109689 w 3957635"/>
                  <a:gd name="connsiteY754" fmla="*/ 1615969 h 3778700"/>
                  <a:gd name="connsiteX755" fmla="*/ 1113833 w 3957635"/>
                  <a:gd name="connsiteY755" fmla="*/ 1597143 h 3778700"/>
                  <a:gd name="connsiteX756" fmla="*/ 1116793 w 3957635"/>
                  <a:gd name="connsiteY756" fmla="*/ 1584017 h 3778700"/>
                  <a:gd name="connsiteX757" fmla="*/ 1120937 w 3957635"/>
                  <a:gd name="connsiteY757" fmla="*/ 1568300 h 3778700"/>
                  <a:gd name="connsiteX758" fmla="*/ 1137365 w 3957635"/>
                  <a:gd name="connsiteY758" fmla="*/ 1558109 h 3778700"/>
                  <a:gd name="connsiteX759" fmla="*/ 1154089 w 3957635"/>
                  <a:gd name="connsiteY759" fmla="*/ 1544983 h 3778700"/>
                  <a:gd name="connsiteX760" fmla="*/ 1171404 w 3957635"/>
                  <a:gd name="connsiteY760" fmla="*/ 1532893 h 3778700"/>
                  <a:gd name="connsiteX761" fmla="*/ 1194048 w 3957635"/>
                  <a:gd name="connsiteY761" fmla="*/ 1522357 h 3778700"/>
                  <a:gd name="connsiteX762" fmla="*/ 1205444 w 3957635"/>
                  <a:gd name="connsiteY762" fmla="*/ 1517176 h 3778700"/>
                  <a:gd name="connsiteX763" fmla="*/ 1225720 w 3957635"/>
                  <a:gd name="connsiteY763" fmla="*/ 1511304 h 3778700"/>
                  <a:gd name="connsiteX764" fmla="*/ 1240076 w 3957635"/>
                  <a:gd name="connsiteY764" fmla="*/ 1500077 h 3778700"/>
                  <a:gd name="connsiteX765" fmla="*/ 1245996 w 3957635"/>
                  <a:gd name="connsiteY765" fmla="*/ 1487642 h 3778700"/>
                  <a:gd name="connsiteX766" fmla="*/ 1255172 w 3957635"/>
                  <a:gd name="connsiteY766" fmla="*/ 1482460 h 3778700"/>
                  <a:gd name="connsiteX767" fmla="*/ 1269528 w 3957635"/>
                  <a:gd name="connsiteY767" fmla="*/ 1484188 h 3778700"/>
                  <a:gd name="connsiteX768" fmla="*/ 1284180 w 3957635"/>
                  <a:gd name="connsiteY768" fmla="*/ 1491787 h 3778700"/>
                  <a:gd name="connsiteX769" fmla="*/ 1310376 w 3957635"/>
                  <a:gd name="connsiteY769" fmla="*/ 1490751 h 3778700"/>
                  <a:gd name="connsiteX770" fmla="*/ 1326211 w 3957635"/>
                  <a:gd name="connsiteY770" fmla="*/ 1489714 h 3778700"/>
                  <a:gd name="connsiteX771" fmla="*/ 1345747 w 3957635"/>
                  <a:gd name="connsiteY771" fmla="*/ 1489714 h 3778700"/>
                  <a:gd name="connsiteX772" fmla="*/ 1379343 w 3957635"/>
                  <a:gd name="connsiteY772" fmla="*/ 1488678 h 3778700"/>
                  <a:gd name="connsiteX773" fmla="*/ 1411311 w 3957635"/>
                  <a:gd name="connsiteY773" fmla="*/ 1484533 h 3778700"/>
                  <a:gd name="connsiteX774" fmla="*/ 1450087 w 3957635"/>
                  <a:gd name="connsiteY774" fmla="*/ 1478315 h 3778700"/>
                  <a:gd name="connsiteX775" fmla="*/ 1469327 w 3957635"/>
                  <a:gd name="connsiteY775" fmla="*/ 1472270 h 3778700"/>
                  <a:gd name="connsiteX776" fmla="*/ 1480723 w 3957635"/>
                  <a:gd name="connsiteY776" fmla="*/ 1471234 h 3778700"/>
                  <a:gd name="connsiteX777" fmla="*/ 1499518 w 3957635"/>
                  <a:gd name="connsiteY777" fmla="*/ 1473307 h 3778700"/>
                  <a:gd name="connsiteX778" fmla="*/ 1512542 w 3957635"/>
                  <a:gd name="connsiteY778" fmla="*/ 1474688 h 3778700"/>
                  <a:gd name="connsiteX779" fmla="*/ 1522458 w 3957635"/>
                  <a:gd name="connsiteY779" fmla="*/ 1471579 h 3778700"/>
                  <a:gd name="connsiteX780" fmla="*/ 1529414 w 3957635"/>
                  <a:gd name="connsiteY780" fmla="*/ 1463635 h 3778700"/>
                  <a:gd name="connsiteX781" fmla="*/ 1540810 w 3957635"/>
                  <a:gd name="connsiteY781" fmla="*/ 1463635 h 3778700"/>
                  <a:gd name="connsiteX782" fmla="*/ 1590094 w 3957635"/>
                  <a:gd name="connsiteY782" fmla="*/ 1472616 h 3778700"/>
                  <a:gd name="connsiteX783" fmla="*/ 1634050 w 3957635"/>
                  <a:gd name="connsiteY783" fmla="*/ 1464671 h 3778700"/>
                  <a:gd name="connsiteX784" fmla="*/ 1689401 w 3957635"/>
                  <a:gd name="connsiteY784" fmla="*/ 1460871 h 3778700"/>
                  <a:gd name="connsiteX785" fmla="*/ 1720037 w 3957635"/>
                  <a:gd name="connsiteY785" fmla="*/ 1455690 h 3778700"/>
                  <a:gd name="connsiteX786" fmla="*/ 1736761 w 3957635"/>
                  <a:gd name="connsiteY786" fmla="*/ 1463635 h 3778700"/>
                  <a:gd name="connsiteX787" fmla="*/ 1749489 w 3957635"/>
                  <a:gd name="connsiteY787" fmla="*/ 1469680 h 3778700"/>
                  <a:gd name="connsiteX788" fmla="*/ 1765473 w 3957635"/>
                  <a:gd name="connsiteY788" fmla="*/ 1469680 h 3778700"/>
                  <a:gd name="connsiteX789" fmla="*/ 1762513 w 3957635"/>
                  <a:gd name="connsiteY789" fmla="*/ 1488851 h 3778700"/>
                  <a:gd name="connsiteX790" fmla="*/ 1748749 w 3957635"/>
                  <a:gd name="connsiteY790" fmla="*/ 1509749 h 3778700"/>
                  <a:gd name="connsiteX791" fmla="*/ 1747713 w 3957635"/>
                  <a:gd name="connsiteY791" fmla="*/ 1520803 h 3778700"/>
                  <a:gd name="connsiteX792" fmla="*/ 1762957 w 3957635"/>
                  <a:gd name="connsiteY792" fmla="*/ 1543774 h 3778700"/>
                  <a:gd name="connsiteX793" fmla="*/ 1758813 w 3957635"/>
                  <a:gd name="connsiteY793" fmla="*/ 1566054 h 3778700"/>
                  <a:gd name="connsiteX794" fmla="*/ 1735281 w 3957635"/>
                  <a:gd name="connsiteY794" fmla="*/ 1572445 h 3778700"/>
                  <a:gd name="connsiteX795" fmla="*/ 1729065 w 3957635"/>
                  <a:gd name="connsiteY795" fmla="*/ 1585916 h 3778700"/>
                  <a:gd name="connsiteX796" fmla="*/ 1750673 w 3957635"/>
                  <a:gd name="connsiteY796" fmla="*/ 1582808 h 3778700"/>
                  <a:gd name="connsiteX797" fmla="*/ 1764733 w 3957635"/>
                  <a:gd name="connsiteY797" fmla="*/ 1598179 h 3778700"/>
                  <a:gd name="connsiteX798" fmla="*/ 1779533 w 3957635"/>
                  <a:gd name="connsiteY798" fmla="*/ 1613896 h 3778700"/>
                  <a:gd name="connsiteX799" fmla="*/ 1808688 w 3957635"/>
                  <a:gd name="connsiteY799" fmla="*/ 1632204 h 3778700"/>
                  <a:gd name="connsiteX800" fmla="*/ 1842728 w 3957635"/>
                  <a:gd name="connsiteY800" fmla="*/ 1633240 h 3778700"/>
                  <a:gd name="connsiteX801" fmla="*/ 1874252 w 3957635"/>
                  <a:gd name="connsiteY801" fmla="*/ 1642394 h 3778700"/>
                  <a:gd name="connsiteX802" fmla="*/ 1896304 w 3957635"/>
                  <a:gd name="connsiteY802" fmla="*/ 1654484 h 3778700"/>
                  <a:gd name="connsiteX803" fmla="*/ 1924424 w 3957635"/>
                  <a:gd name="connsiteY803" fmla="*/ 1667092 h 3778700"/>
                  <a:gd name="connsiteX804" fmla="*/ 1949140 w 3957635"/>
                  <a:gd name="connsiteY804" fmla="*/ 1680219 h 3778700"/>
                  <a:gd name="connsiteX805" fmla="*/ 1965567 w 3957635"/>
                  <a:gd name="connsiteY805" fmla="*/ 1688509 h 3778700"/>
                  <a:gd name="connsiteX806" fmla="*/ 1985103 w 3957635"/>
                  <a:gd name="connsiteY806" fmla="*/ 1697663 h 3778700"/>
                  <a:gd name="connsiteX807" fmla="*/ 2011299 w 3957635"/>
                  <a:gd name="connsiteY807" fmla="*/ 1697663 h 3778700"/>
                  <a:gd name="connsiteX808" fmla="*/ 2029059 w 3957635"/>
                  <a:gd name="connsiteY808" fmla="*/ 1691963 h 3778700"/>
                  <a:gd name="connsiteX809" fmla="*/ 2044895 w 3957635"/>
                  <a:gd name="connsiteY809" fmla="*/ 1677455 h 3778700"/>
                  <a:gd name="connsiteX810" fmla="*/ 2052147 w 3957635"/>
                  <a:gd name="connsiteY810" fmla="*/ 1657593 h 3778700"/>
                  <a:gd name="connsiteX811" fmla="*/ 2069611 w 3957635"/>
                  <a:gd name="connsiteY811" fmla="*/ 1635485 h 3778700"/>
                  <a:gd name="connsiteX812" fmla="*/ 2076863 w 3957635"/>
                  <a:gd name="connsiteY812" fmla="*/ 1625641 h 3778700"/>
                  <a:gd name="connsiteX813" fmla="*/ 2108831 w 3957635"/>
                  <a:gd name="connsiteY813" fmla="*/ 1624604 h 3778700"/>
                  <a:gd name="connsiteX814" fmla="*/ 2128959 w 3957635"/>
                  <a:gd name="connsiteY814" fmla="*/ 1631686 h 3778700"/>
                  <a:gd name="connsiteX815" fmla="*/ 2146126 w 3957635"/>
                  <a:gd name="connsiteY815" fmla="*/ 1645848 h 3778700"/>
                  <a:gd name="connsiteX816" fmla="*/ 2176022 w 3957635"/>
                  <a:gd name="connsiteY816" fmla="*/ 1647921 h 3778700"/>
                  <a:gd name="connsiteX817" fmla="*/ 2212874 w 3957635"/>
                  <a:gd name="connsiteY817" fmla="*/ 1647921 h 3778700"/>
                  <a:gd name="connsiteX818" fmla="*/ 2240402 w 3957635"/>
                  <a:gd name="connsiteY818" fmla="*/ 1658457 h 3778700"/>
                  <a:gd name="connsiteX819" fmla="*/ 2257422 w 3957635"/>
                  <a:gd name="connsiteY819" fmla="*/ 1663638 h 3778700"/>
                  <a:gd name="connsiteX820" fmla="*/ 2285245 w 3957635"/>
                  <a:gd name="connsiteY820" fmla="*/ 1675037 h 3778700"/>
                  <a:gd name="connsiteX821" fmla="*/ 2305521 w 3957635"/>
                  <a:gd name="connsiteY821" fmla="*/ 1674001 h 3778700"/>
                  <a:gd name="connsiteX822" fmla="*/ 2332753 w 3957635"/>
                  <a:gd name="connsiteY822" fmla="*/ 1668129 h 3778700"/>
                  <a:gd name="connsiteX823" fmla="*/ 2342521 w 3957635"/>
                  <a:gd name="connsiteY823" fmla="*/ 1655866 h 3778700"/>
                  <a:gd name="connsiteX824" fmla="*/ 2377893 w 3957635"/>
                  <a:gd name="connsiteY824" fmla="*/ 1649303 h 3778700"/>
                  <a:gd name="connsiteX825" fmla="*/ 2396689 w 3957635"/>
                  <a:gd name="connsiteY825" fmla="*/ 1648266 h 3778700"/>
                  <a:gd name="connsiteX826" fmla="*/ 2416225 w 3957635"/>
                  <a:gd name="connsiteY826" fmla="*/ 1650339 h 3778700"/>
                  <a:gd name="connsiteX827" fmla="*/ 2434873 w 3957635"/>
                  <a:gd name="connsiteY827" fmla="*/ 1650339 h 3778700"/>
                  <a:gd name="connsiteX828" fmla="*/ 2453076 w 3957635"/>
                  <a:gd name="connsiteY828" fmla="*/ 1639976 h 3778700"/>
                  <a:gd name="connsiteX829" fmla="*/ 2461956 w 3957635"/>
                  <a:gd name="connsiteY829" fmla="*/ 1628059 h 3778700"/>
                  <a:gd name="connsiteX830" fmla="*/ 2468468 w 3957635"/>
                  <a:gd name="connsiteY830" fmla="*/ 1607160 h 3778700"/>
                  <a:gd name="connsiteX831" fmla="*/ 2469504 w 3957635"/>
                  <a:gd name="connsiteY831" fmla="*/ 1584707 h 3778700"/>
                  <a:gd name="connsiteX832" fmla="*/ 2467432 w 3957635"/>
                  <a:gd name="connsiteY832" fmla="*/ 1562427 h 3778700"/>
                  <a:gd name="connsiteX833" fmla="*/ 2471872 w 3957635"/>
                  <a:gd name="connsiteY833" fmla="*/ 1536693 h 3778700"/>
                  <a:gd name="connsiteX834" fmla="*/ 2475720 w 3957635"/>
                  <a:gd name="connsiteY834" fmla="*/ 1504050 h 3778700"/>
                  <a:gd name="connsiteX835" fmla="*/ 2485636 w 3957635"/>
                  <a:gd name="connsiteY835" fmla="*/ 1470716 h 3778700"/>
                  <a:gd name="connsiteX836" fmla="*/ 2476312 w 3957635"/>
                  <a:gd name="connsiteY836" fmla="*/ 1460353 h 3778700"/>
                  <a:gd name="connsiteX837" fmla="*/ 2440201 w 3957635"/>
                  <a:gd name="connsiteY837" fmla="*/ 1464498 h 3778700"/>
                  <a:gd name="connsiteX838" fmla="*/ 2423773 w 3957635"/>
                  <a:gd name="connsiteY838" fmla="*/ 1479870 h 3778700"/>
                  <a:gd name="connsiteX839" fmla="*/ 2415633 w 3957635"/>
                  <a:gd name="connsiteY839" fmla="*/ 1493341 h 3778700"/>
                  <a:gd name="connsiteX840" fmla="*/ 2383665 w 3957635"/>
                  <a:gd name="connsiteY840" fmla="*/ 1492132 h 3778700"/>
                  <a:gd name="connsiteX841" fmla="*/ 2367533 w 3957635"/>
                  <a:gd name="connsiteY841" fmla="*/ 1479870 h 3778700"/>
                  <a:gd name="connsiteX842" fmla="*/ 2352141 w 3957635"/>
                  <a:gd name="connsiteY842" fmla="*/ 1475725 h 3778700"/>
                  <a:gd name="connsiteX843" fmla="*/ 2336009 w 3957635"/>
                  <a:gd name="connsiteY843" fmla="*/ 1485051 h 3778700"/>
                  <a:gd name="connsiteX844" fmla="*/ 2326389 w 3957635"/>
                  <a:gd name="connsiteY844" fmla="*/ 1494032 h 3778700"/>
                  <a:gd name="connsiteX845" fmla="*/ 2319285 w 3957635"/>
                  <a:gd name="connsiteY845" fmla="*/ 1502323 h 3778700"/>
                  <a:gd name="connsiteX846" fmla="*/ 2301377 w 3957635"/>
                  <a:gd name="connsiteY846" fmla="*/ 1502495 h 3778700"/>
                  <a:gd name="connsiteX847" fmla="*/ 2294421 w 3957635"/>
                  <a:gd name="connsiteY847" fmla="*/ 1492132 h 3778700"/>
                  <a:gd name="connsiteX848" fmla="*/ 2281101 w 3957635"/>
                  <a:gd name="connsiteY848" fmla="*/ 1482806 h 3778700"/>
                  <a:gd name="connsiteX849" fmla="*/ 2264674 w 3957635"/>
                  <a:gd name="connsiteY849" fmla="*/ 1491096 h 3778700"/>
                  <a:gd name="connsiteX850" fmla="*/ 2265710 w 3957635"/>
                  <a:gd name="connsiteY850" fmla="*/ 1511649 h 3778700"/>
                  <a:gd name="connsiteX851" fmla="*/ 2252686 w 3957635"/>
                  <a:gd name="connsiteY851" fmla="*/ 1512513 h 3778700"/>
                  <a:gd name="connsiteX852" fmla="*/ 2252686 w 3957635"/>
                  <a:gd name="connsiteY852" fmla="*/ 1533929 h 3778700"/>
                  <a:gd name="connsiteX853" fmla="*/ 2237886 w 3957635"/>
                  <a:gd name="connsiteY853" fmla="*/ 1541702 h 3778700"/>
                  <a:gd name="connsiteX854" fmla="*/ 2233890 w 3957635"/>
                  <a:gd name="connsiteY854" fmla="*/ 1528402 h 3778700"/>
                  <a:gd name="connsiteX855" fmla="*/ 2243362 w 3957635"/>
                  <a:gd name="connsiteY855" fmla="*/ 1519249 h 3778700"/>
                  <a:gd name="connsiteX856" fmla="*/ 2240698 w 3957635"/>
                  <a:gd name="connsiteY856" fmla="*/ 1501977 h 3778700"/>
                  <a:gd name="connsiteX857" fmla="*/ 2226490 w 3957635"/>
                  <a:gd name="connsiteY857" fmla="*/ 1482806 h 3778700"/>
                  <a:gd name="connsiteX858" fmla="*/ 2212430 w 3957635"/>
                  <a:gd name="connsiteY858" fmla="*/ 1477624 h 3778700"/>
                  <a:gd name="connsiteX859" fmla="*/ 2209766 w 3957635"/>
                  <a:gd name="connsiteY859" fmla="*/ 1467089 h 3778700"/>
                  <a:gd name="connsiteX860" fmla="*/ 2199110 w 3957635"/>
                  <a:gd name="connsiteY860" fmla="*/ 1437900 h 3778700"/>
                  <a:gd name="connsiteX861" fmla="*/ 2190230 w 3957635"/>
                  <a:gd name="connsiteY861" fmla="*/ 1419938 h 3778700"/>
                  <a:gd name="connsiteX862" fmla="*/ 2178242 w 3957635"/>
                  <a:gd name="connsiteY862" fmla="*/ 1400076 h 3778700"/>
                  <a:gd name="connsiteX863" fmla="*/ 2173506 w 3957635"/>
                  <a:gd name="connsiteY863" fmla="*/ 1378832 h 3778700"/>
                  <a:gd name="connsiteX864" fmla="*/ 2180610 w 3957635"/>
                  <a:gd name="connsiteY864" fmla="*/ 1354824 h 3778700"/>
                  <a:gd name="connsiteX865" fmla="*/ 2155154 w 3957635"/>
                  <a:gd name="connsiteY865" fmla="*/ 1351716 h 3778700"/>
                  <a:gd name="connsiteX866" fmla="*/ 2138430 w 3957635"/>
                  <a:gd name="connsiteY866" fmla="*/ 1362942 h 3778700"/>
                  <a:gd name="connsiteX867" fmla="*/ 2124075 w 3957635"/>
                  <a:gd name="connsiteY867" fmla="*/ 1364669 h 3778700"/>
                  <a:gd name="connsiteX868" fmla="*/ 2122299 w 3957635"/>
                  <a:gd name="connsiteY868" fmla="*/ 1389022 h 3778700"/>
                  <a:gd name="connsiteX869" fmla="*/ 2136358 w 3957635"/>
                  <a:gd name="connsiteY869" fmla="*/ 1385913 h 3778700"/>
                  <a:gd name="connsiteX870" fmla="*/ 2146570 w 3957635"/>
                  <a:gd name="connsiteY870" fmla="*/ 1397139 h 3778700"/>
                  <a:gd name="connsiteX871" fmla="*/ 2147606 w 3957635"/>
                  <a:gd name="connsiteY871" fmla="*/ 1417520 h 3778700"/>
                  <a:gd name="connsiteX872" fmla="*/ 2170250 w 3957635"/>
                  <a:gd name="connsiteY872" fmla="*/ 1432891 h 3778700"/>
                  <a:gd name="connsiteX873" fmla="*/ 2185938 w 3957635"/>
                  <a:gd name="connsiteY873" fmla="*/ 1449990 h 3778700"/>
                  <a:gd name="connsiteX874" fmla="*/ 2198222 w 3957635"/>
                  <a:gd name="connsiteY874" fmla="*/ 1462426 h 3778700"/>
                  <a:gd name="connsiteX875" fmla="*/ 2200590 w 3957635"/>
                  <a:gd name="connsiteY875" fmla="*/ 1478488 h 3778700"/>
                  <a:gd name="connsiteX876" fmla="*/ 2200590 w 3957635"/>
                  <a:gd name="connsiteY876" fmla="*/ 1489887 h 3778700"/>
                  <a:gd name="connsiteX877" fmla="*/ 2182386 w 3957635"/>
                  <a:gd name="connsiteY877" fmla="*/ 1496968 h 3778700"/>
                  <a:gd name="connsiteX878" fmla="*/ 2169362 w 3957635"/>
                  <a:gd name="connsiteY878" fmla="*/ 1493860 h 3778700"/>
                  <a:gd name="connsiteX879" fmla="*/ 2175134 w 3957635"/>
                  <a:gd name="connsiteY879" fmla="*/ 1523394 h 3778700"/>
                  <a:gd name="connsiteX880" fmla="*/ 2181646 w 3957635"/>
                  <a:gd name="connsiteY880" fmla="*/ 1532720 h 3778700"/>
                  <a:gd name="connsiteX881" fmla="*/ 2211542 w 3957635"/>
                  <a:gd name="connsiteY881" fmla="*/ 1532029 h 3778700"/>
                  <a:gd name="connsiteX882" fmla="*/ 2210506 w 3957635"/>
                  <a:gd name="connsiteY882" fmla="*/ 1547401 h 3778700"/>
                  <a:gd name="connsiteX883" fmla="*/ 2182090 w 3957635"/>
                  <a:gd name="connsiteY883" fmla="*/ 1548437 h 3778700"/>
                  <a:gd name="connsiteX884" fmla="*/ 2157374 w 3957635"/>
                  <a:gd name="connsiteY884" fmla="*/ 1545329 h 3778700"/>
                  <a:gd name="connsiteX885" fmla="*/ 2127479 w 3957635"/>
                  <a:gd name="connsiteY885" fmla="*/ 1540147 h 3778700"/>
                  <a:gd name="connsiteX886" fmla="*/ 2131622 w 3957635"/>
                  <a:gd name="connsiteY886" fmla="*/ 1524085 h 3778700"/>
                  <a:gd name="connsiteX887" fmla="*/ 2144202 w 3957635"/>
                  <a:gd name="connsiteY887" fmla="*/ 1519767 h 3778700"/>
                  <a:gd name="connsiteX888" fmla="*/ 2162850 w 3957635"/>
                  <a:gd name="connsiteY888" fmla="*/ 1526848 h 3778700"/>
                  <a:gd name="connsiteX889" fmla="*/ 2155598 w 3957635"/>
                  <a:gd name="connsiteY889" fmla="*/ 1503532 h 3778700"/>
                  <a:gd name="connsiteX890" fmla="*/ 2154562 w 3957635"/>
                  <a:gd name="connsiteY890" fmla="*/ 1492305 h 3778700"/>
                  <a:gd name="connsiteX891" fmla="*/ 2151454 w 3957635"/>
                  <a:gd name="connsiteY891" fmla="*/ 1481597 h 3778700"/>
                  <a:gd name="connsiteX892" fmla="*/ 2139170 w 3957635"/>
                  <a:gd name="connsiteY892" fmla="*/ 1472443 h 3778700"/>
                  <a:gd name="connsiteX893" fmla="*/ 2123039 w 3957635"/>
                  <a:gd name="connsiteY893" fmla="*/ 1474170 h 3778700"/>
                  <a:gd name="connsiteX894" fmla="*/ 2131918 w 3957635"/>
                  <a:gd name="connsiteY894" fmla="*/ 1498868 h 3778700"/>
                  <a:gd name="connsiteX895" fmla="*/ 2112383 w 3957635"/>
                  <a:gd name="connsiteY895" fmla="*/ 1515449 h 3778700"/>
                  <a:gd name="connsiteX896" fmla="*/ 2106907 w 3957635"/>
                  <a:gd name="connsiteY896" fmla="*/ 1495414 h 3778700"/>
                  <a:gd name="connsiteX897" fmla="*/ 2085299 w 3957635"/>
                  <a:gd name="connsiteY897" fmla="*/ 1495414 h 3778700"/>
                  <a:gd name="connsiteX898" fmla="*/ 2068723 w 3957635"/>
                  <a:gd name="connsiteY898" fmla="*/ 1484533 h 3778700"/>
                  <a:gd name="connsiteX899" fmla="*/ 2061915 w 3957635"/>
                  <a:gd name="connsiteY899" fmla="*/ 1464844 h 3778700"/>
                  <a:gd name="connsiteX900" fmla="*/ 2049483 w 3957635"/>
                  <a:gd name="connsiteY900" fmla="*/ 1464153 h 3778700"/>
                  <a:gd name="connsiteX901" fmla="*/ 2044007 w 3957635"/>
                  <a:gd name="connsiteY901" fmla="*/ 1452235 h 3778700"/>
                  <a:gd name="connsiteX902" fmla="*/ 2044007 w 3957635"/>
                  <a:gd name="connsiteY902" fmla="*/ 1436000 h 3778700"/>
                  <a:gd name="connsiteX903" fmla="*/ 2044747 w 3957635"/>
                  <a:gd name="connsiteY903" fmla="*/ 1412511 h 3778700"/>
                  <a:gd name="connsiteX904" fmla="*/ 2034535 w 3957635"/>
                  <a:gd name="connsiteY904" fmla="*/ 1399212 h 3778700"/>
                  <a:gd name="connsiteX905" fmla="*/ 2008043 w 3957635"/>
                  <a:gd name="connsiteY905" fmla="*/ 1388849 h 3778700"/>
                  <a:gd name="connsiteX906" fmla="*/ 2001531 w 3957635"/>
                  <a:gd name="connsiteY906" fmla="*/ 1351025 h 3778700"/>
                  <a:gd name="connsiteX907" fmla="*/ 2001975 w 3957635"/>
                  <a:gd name="connsiteY907" fmla="*/ 1319763 h 3778700"/>
                  <a:gd name="connsiteX908" fmla="*/ 1987619 w 3957635"/>
                  <a:gd name="connsiteY908" fmla="*/ 1312682 h 3778700"/>
                  <a:gd name="connsiteX909" fmla="*/ 1975483 w 3957635"/>
                  <a:gd name="connsiteY909" fmla="*/ 1306464 h 3778700"/>
                  <a:gd name="connsiteX910" fmla="*/ 1953875 w 3957635"/>
                  <a:gd name="connsiteY910" fmla="*/ 1291956 h 3778700"/>
                  <a:gd name="connsiteX911" fmla="*/ 1939520 w 3957635"/>
                  <a:gd name="connsiteY911" fmla="*/ 1287984 h 3778700"/>
                  <a:gd name="connsiteX912" fmla="*/ 1926052 w 3957635"/>
                  <a:gd name="connsiteY912" fmla="*/ 1286948 h 3778700"/>
                  <a:gd name="connsiteX913" fmla="*/ 1903408 w 3957635"/>
                  <a:gd name="connsiteY913" fmla="*/ 1279694 h 3778700"/>
                  <a:gd name="connsiteX914" fmla="*/ 1910216 w 3957635"/>
                  <a:gd name="connsiteY914" fmla="*/ 1259831 h 3778700"/>
                  <a:gd name="connsiteX915" fmla="*/ 1898524 w 3957635"/>
                  <a:gd name="connsiteY915" fmla="*/ 1250159 h 3778700"/>
                  <a:gd name="connsiteX916" fmla="*/ 1883428 w 3957635"/>
                  <a:gd name="connsiteY916" fmla="*/ 1239969 h 3778700"/>
                  <a:gd name="connsiteX917" fmla="*/ 1865964 w 3957635"/>
                  <a:gd name="connsiteY917" fmla="*/ 1236860 h 3778700"/>
                  <a:gd name="connsiteX918" fmla="*/ 1856344 w 3957635"/>
                  <a:gd name="connsiteY918" fmla="*/ 1224598 h 3778700"/>
                  <a:gd name="connsiteX919" fmla="*/ 1848796 w 3957635"/>
                  <a:gd name="connsiteY919" fmla="*/ 1209053 h 3778700"/>
                  <a:gd name="connsiteX920" fmla="*/ 1840656 w 3957635"/>
                  <a:gd name="connsiteY920" fmla="*/ 1198863 h 3778700"/>
                  <a:gd name="connsiteX921" fmla="*/ 1828964 w 3957635"/>
                  <a:gd name="connsiteY921" fmla="*/ 1197827 h 3778700"/>
                  <a:gd name="connsiteX922" fmla="*/ 1820972 w 3957635"/>
                  <a:gd name="connsiteY922" fmla="*/ 1213544 h 3778700"/>
                  <a:gd name="connsiteX923" fmla="*/ 1825116 w 3957635"/>
                  <a:gd name="connsiteY923" fmla="*/ 1233061 h 3778700"/>
                  <a:gd name="connsiteX924" fmla="*/ 1837104 w 3957635"/>
                  <a:gd name="connsiteY924" fmla="*/ 1237206 h 3778700"/>
                  <a:gd name="connsiteX925" fmla="*/ 1843172 w 3957635"/>
                  <a:gd name="connsiteY925" fmla="*/ 1254477 h 3778700"/>
                  <a:gd name="connsiteX926" fmla="*/ 1850424 w 3957635"/>
                  <a:gd name="connsiteY926" fmla="*/ 1276067 h 3778700"/>
                  <a:gd name="connsiteX927" fmla="*/ 1878988 w 3957635"/>
                  <a:gd name="connsiteY927" fmla="*/ 1287466 h 3778700"/>
                  <a:gd name="connsiteX928" fmla="*/ 1898524 w 3957635"/>
                  <a:gd name="connsiteY928" fmla="*/ 1301801 h 3778700"/>
                  <a:gd name="connsiteX929" fmla="*/ 1918208 w 3957635"/>
                  <a:gd name="connsiteY929" fmla="*/ 1315273 h 3778700"/>
                  <a:gd name="connsiteX930" fmla="*/ 1930492 w 3957635"/>
                  <a:gd name="connsiteY930" fmla="*/ 1330644 h 3778700"/>
                  <a:gd name="connsiteX931" fmla="*/ 1948696 w 3957635"/>
                  <a:gd name="connsiteY931" fmla="*/ 1344116 h 3778700"/>
                  <a:gd name="connsiteX932" fmla="*/ 1971043 w 3957635"/>
                  <a:gd name="connsiteY932" fmla="*/ 1352061 h 3778700"/>
                  <a:gd name="connsiteX933" fmla="*/ 1985399 w 3957635"/>
                  <a:gd name="connsiteY933" fmla="*/ 1377623 h 3778700"/>
                  <a:gd name="connsiteX934" fmla="*/ 1972227 w 3957635"/>
                  <a:gd name="connsiteY934" fmla="*/ 1392131 h 3778700"/>
                  <a:gd name="connsiteX935" fmla="*/ 1961275 w 3957635"/>
                  <a:gd name="connsiteY935" fmla="*/ 1384531 h 3778700"/>
                  <a:gd name="connsiteX936" fmla="*/ 1949879 w 3957635"/>
                  <a:gd name="connsiteY936" fmla="*/ 1366914 h 3778700"/>
                  <a:gd name="connsiteX937" fmla="*/ 1940260 w 3957635"/>
                  <a:gd name="connsiteY937" fmla="*/ 1372441 h 3778700"/>
                  <a:gd name="connsiteX938" fmla="*/ 1941296 w 3957635"/>
                  <a:gd name="connsiteY938" fmla="*/ 1390576 h 3778700"/>
                  <a:gd name="connsiteX939" fmla="*/ 1946476 w 3957635"/>
                  <a:gd name="connsiteY939" fmla="*/ 1414411 h 3778700"/>
                  <a:gd name="connsiteX940" fmla="*/ 1933156 w 3957635"/>
                  <a:gd name="connsiteY940" fmla="*/ 1426328 h 3778700"/>
                  <a:gd name="connsiteX941" fmla="*/ 1928272 w 3957635"/>
                  <a:gd name="connsiteY941" fmla="*/ 1441527 h 3778700"/>
                  <a:gd name="connsiteX942" fmla="*/ 1917320 w 3957635"/>
                  <a:gd name="connsiteY942" fmla="*/ 1451372 h 3778700"/>
                  <a:gd name="connsiteX943" fmla="*/ 1898672 w 3957635"/>
                  <a:gd name="connsiteY943" fmla="*/ 1459662 h 3778700"/>
                  <a:gd name="connsiteX944" fmla="*/ 1895268 w 3957635"/>
                  <a:gd name="connsiteY944" fmla="*/ 1481942 h 3778700"/>
                  <a:gd name="connsiteX945" fmla="*/ 1881208 w 3957635"/>
                  <a:gd name="connsiteY945" fmla="*/ 1500423 h 3778700"/>
                  <a:gd name="connsiteX946" fmla="*/ 1865964 w 3957635"/>
                  <a:gd name="connsiteY946" fmla="*/ 1482979 h 3778700"/>
                  <a:gd name="connsiteX947" fmla="*/ 1855308 w 3957635"/>
                  <a:gd name="connsiteY947" fmla="*/ 1481942 h 3778700"/>
                  <a:gd name="connsiteX948" fmla="*/ 1834144 w 3957635"/>
                  <a:gd name="connsiteY948" fmla="*/ 1470889 h 3778700"/>
                  <a:gd name="connsiteX949" fmla="*/ 1814460 w 3957635"/>
                  <a:gd name="connsiteY949" fmla="*/ 1460353 h 3778700"/>
                  <a:gd name="connsiteX950" fmla="*/ 1794185 w 3957635"/>
                  <a:gd name="connsiteY950" fmla="*/ 1448263 h 3778700"/>
                  <a:gd name="connsiteX951" fmla="*/ 1808244 w 3957635"/>
                  <a:gd name="connsiteY951" fmla="*/ 1435482 h 3778700"/>
                  <a:gd name="connsiteX952" fmla="*/ 1825116 w 3957635"/>
                  <a:gd name="connsiteY952" fmla="*/ 1431510 h 3778700"/>
                  <a:gd name="connsiteX953" fmla="*/ 1837104 w 3957635"/>
                  <a:gd name="connsiteY953" fmla="*/ 1433582 h 3778700"/>
                  <a:gd name="connsiteX954" fmla="*/ 1847760 w 3957635"/>
                  <a:gd name="connsiteY954" fmla="*/ 1443772 h 3778700"/>
                  <a:gd name="connsiteX955" fmla="*/ 1858416 w 3957635"/>
                  <a:gd name="connsiteY955" fmla="*/ 1445845 h 3778700"/>
                  <a:gd name="connsiteX956" fmla="*/ 1871440 w 3957635"/>
                  <a:gd name="connsiteY956" fmla="*/ 1441700 h 3778700"/>
                  <a:gd name="connsiteX957" fmla="*/ 1884464 w 3957635"/>
                  <a:gd name="connsiteY957" fmla="*/ 1447918 h 3778700"/>
                  <a:gd name="connsiteX958" fmla="*/ 1898080 w 3957635"/>
                  <a:gd name="connsiteY958" fmla="*/ 1443427 h 3778700"/>
                  <a:gd name="connsiteX959" fmla="*/ 1901040 w 3957635"/>
                  <a:gd name="connsiteY959" fmla="*/ 1431510 h 3778700"/>
                  <a:gd name="connsiteX960" fmla="*/ 1907256 w 3957635"/>
                  <a:gd name="connsiteY960" fmla="*/ 1410611 h 3778700"/>
                  <a:gd name="connsiteX961" fmla="*/ 1902816 w 3957635"/>
                  <a:gd name="connsiteY961" fmla="*/ 1399903 h 3778700"/>
                  <a:gd name="connsiteX962" fmla="*/ 1894528 w 3957635"/>
                  <a:gd name="connsiteY962" fmla="*/ 1386431 h 3778700"/>
                  <a:gd name="connsiteX963" fmla="*/ 1872920 w 3957635"/>
                  <a:gd name="connsiteY963" fmla="*/ 1370714 h 3778700"/>
                  <a:gd name="connsiteX964" fmla="*/ 1858860 w 3957635"/>
                  <a:gd name="connsiteY964" fmla="*/ 1346361 h 3778700"/>
                  <a:gd name="connsiteX965" fmla="*/ 1813128 w 3957635"/>
                  <a:gd name="connsiteY965" fmla="*/ 1322527 h 3778700"/>
                  <a:gd name="connsiteX966" fmla="*/ 1795961 w 3957635"/>
                  <a:gd name="connsiteY966" fmla="*/ 1309573 h 3778700"/>
                  <a:gd name="connsiteX967" fmla="*/ 1773909 w 3957635"/>
                  <a:gd name="connsiteY967" fmla="*/ 1296447 h 3778700"/>
                  <a:gd name="connsiteX968" fmla="*/ 1756149 w 3957635"/>
                  <a:gd name="connsiteY968" fmla="*/ 1276930 h 3778700"/>
                  <a:gd name="connsiteX969" fmla="*/ 1761181 w 3957635"/>
                  <a:gd name="connsiteY969" fmla="*/ 1257068 h 3778700"/>
                  <a:gd name="connsiteX970" fmla="*/ 1757185 w 3957635"/>
                  <a:gd name="connsiteY970" fmla="*/ 1244978 h 3778700"/>
                  <a:gd name="connsiteX971" fmla="*/ 1725957 w 3957635"/>
                  <a:gd name="connsiteY971" fmla="*/ 1242905 h 3778700"/>
                  <a:gd name="connsiteX972" fmla="*/ 1722109 w 3957635"/>
                  <a:gd name="connsiteY972" fmla="*/ 1255341 h 3778700"/>
                  <a:gd name="connsiteX973" fmla="*/ 1666165 w 3957635"/>
                  <a:gd name="connsiteY973" fmla="*/ 1261040 h 3778700"/>
                  <a:gd name="connsiteX974" fmla="*/ 1645445 w 3957635"/>
                  <a:gd name="connsiteY974" fmla="*/ 1269676 h 3778700"/>
                  <a:gd name="connsiteX975" fmla="*/ 1631090 w 3957635"/>
                  <a:gd name="connsiteY975" fmla="*/ 1269676 h 3778700"/>
                  <a:gd name="connsiteX976" fmla="*/ 1603710 w 3957635"/>
                  <a:gd name="connsiteY976" fmla="*/ 1252232 h 3778700"/>
                  <a:gd name="connsiteX977" fmla="*/ 1584766 w 3957635"/>
                  <a:gd name="connsiteY977" fmla="*/ 1252577 h 3778700"/>
                  <a:gd name="connsiteX978" fmla="*/ 1574554 w 3957635"/>
                  <a:gd name="connsiteY978" fmla="*/ 1267085 h 3778700"/>
                  <a:gd name="connsiteX979" fmla="*/ 1567302 w 3957635"/>
                  <a:gd name="connsiteY979" fmla="*/ 1295929 h 3778700"/>
                  <a:gd name="connsiteX980" fmla="*/ 1550134 w 3957635"/>
                  <a:gd name="connsiteY980" fmla="*/ 1312337 h 3778700"/>
                  <a:gd name="connsiteX981" fmla="*/ 1528378 w 3957635"/>
                  <a:gd name="connsiteY981" fmla="*/ 1324772 h 3778700"/>
                  <a:gd name="connsiteX982" fmla="*/ 1483091 w 3957635"/>
                  <a:gd name="connsiteY982" fmla="*/ 1330644 h 3778700"/>
                  <a:gd name="connsiteX983" fmla="*/ 1472139 w 3957635"/>
                  <a:gd name="connsiteY983" fmla="*/ 1344634 h 3778700"/>
                  <a:gd name="connsiteX984" fmla="*/ 1450087 w 3957635"/>
                  <a:gd name="connsiteY984" fmla="*/ 1373132 h 3778700"/>
                  <a:gd name="connsiteX985" fmla="*/ 1463407 w 3957635"/>
                  <a:gd name="connsiteY985" fmla="*/ 1392476 h 3778700"/>
                  <a:gd name="connsiteX986" fmla="*/ 1448755 w 3957635"/>
                  <a:gd name="connsiteY986" fmla="*/ 1419592 h 3778700"/>
                  <a:gd name="connsiteX987" fmla="*/ 1433215 w 3957635"/>
                  <a:gd name="connsiteY987" fmla="*/ 1433928 h 3778700"/>
                  <a:gd name="connsiteX988" fmla="*/ 1400655 w 3957635"/>
                  <a:gd name="connsiteY988" fmla="*/ 1440836 h 3778700"/>
                  <a:gd name="connsiteX989" fmla="*/ 1376531 w 3957635"/>
                  <a:gd name="connsiteY989" fmla="*/ 1448781 h 3778700"/>
                  <a:gd name="connsiteX990" fmla="*/ 1346043 w 3957635"/>
                  <a:gd name="connsiteY990" fmla="*/ 1454999 h 3778700"/>
                  <a:gd name="connsiteX991" fmla="*/ 1312004 w 3957635"/>
                  <a:gd name="connsiteY991" fmla="*/ 1457935 h 3778700"/>
                  <a:gd name="connsiteX992" fmla="*/ 1289360 w 3957635"/>
                  <a:gd name="connsiteY992" fmla="*/ 1465189 h 3778700"/>
                  <a:gd name="connsiteX993" fmla="*/ 1273524 w 3957635"/>
                  <a:gd name="connsiteY993" fmla="*/ 1470370 h 3778700"/>
                  <a:gd name="connsiteX994" fmla="*/ 1259316 w 3957635"/>
                  <a:gd name="connsiteY994" fmla="*/ 1470370 h 3778700"/>
                  <a:gd name="connsiteX995" fmla="*/ 1249400 w 3957635"/>
                  <a:gd name="connsiteY995" fmla="*/ 1450854 h 3778700"/>
                  <a:gd name="connsiteX996" fmla="*/ 1245996 w 3957635"/>
                  <a:gd name="connsiteY996" fmla="*/ 1432200 h 3778700"/>
                  <a:gd name="connsiteX997" fmla="*/ 1219948 w 3957635"/>
                  <a:gd name="connsiteY997" fmla="*/ 1423219 h 3778700"/>
                  <a:gd name="connsiteX998" fmla="*/ 1203076 w 3957635"/>
                  <a:gd name="connsiteY998" fmla="*/ 1420110 h 3778700"/>
                  <a:gd name="connsiteX999" fmla="*/ 1186944 w 3957635"/>
                  <a:gd name="connsiteY999" fmla="*/ 1416138 h 3778700"/>
                  <a:gd name="connsiteX1000" fmla="*/ 1186944 w 3957635"/>
                  <a:gd name="connsiteY1000" fmla="*/ 1398521 h 3778700"/>
                  <a:gd name="connsiteX1001" fmla="*/ 1194788 w 3957635"/>
                  <a:gd name="connsiteY1001" fmla="*/ 1382977 h 3778700"/>
                  <a:gd name="connsiteX1002" fmla="*/ 1187536 w 3957635"/>
                  <a:gd name="connsiteY1002" fmla="*/ 1373132 h 3778700"/>
                  <a:gd name="connsiteX1003" fmla="*/ 1180580 w 3957635"/>
                  <a:gd name="connsiteY1003" fmla="*/ 1355343 h 3778700"/>
                  <a:gd name="connsiteX1004" fmla="*/ 1202632 w 3957635"/>
                  <a:gd name="connsiteY1004" fmla="*/ 1330817 h 3778700"/>
                  <a:gd name="connsiteX1005" fmla="*/ 1223352 w 3957635"/>
                  <a:gd name="connsiteY1005" fmla="*/ 1305773 h 3778700"/>
                  <a:gd name="connsiteX1006" fmla="*/ 1232232 w 3957635"/>
                  <a:gd name="connsiteY1006" fmla="*/ 1291093 h 3778700"/>
                  <a:gd name="connsiteX1007" fmla="*/ 1243184 w 3957635"/>
                  <a:gd name="connsiteY1007" fmla="*/ 1269503 h 3778700"/>
                  <a:gd name="connsiteX1008" fmla="*/ 1246292 w 3957635"/>
                  <a:gd name="connsiteY1008" fmla="*/ 1249469 h 3778700"/>
                  <a:gd name="connsiteX1009" fmla="*/ 1245256 w 3957635"/>
                  <a:gd name="connsiteY1009" fmla="*/ 1237897 h 3778700"/>
                  <a:gd name="connsiteX1010" fmla="*/ 1255172 w 3957635"/>
                  <a:gd name="connsiteY1010" fmla="*/ 1210090 h 3778700"/>
                  <a:gd name="connsiteX1011" fmla="*/ 1269676 w 3957635"/>
                  <a:gd name="connsiteY1011" fmla="*/ 1198863 h 3778700"/>
                  <a:gd name="connsiteX1012" fmla="*/ 1295724 w 3957635"/>
                  <a:gd name="connsiteY1012" fmla="*/ 1199899 h 3778700"/>
                  <a:gd name="connsiteX1013" fmla="*/ 1312152 w 3957635"/>
                  <a:gd name="connsiteY1013" fmla="*/ 1205081 h 3778700"/>
                  <a:gd name="connsiteX1014" fmla="*/ 1332723 w 3957635"/>
                  <a:gd name="connsiteY1014" fmla="*/ 1211299 h 3778700"/>
                  <a:gd name="connsiteX1015" fmla="*/ 1350335 w 3957635"/>
                  <a:gd name="connsiteY1015" fmla="*/ 1217344 h 3778700"/>
                  <a:gd name="connsiteX1016" fmla="*/ 1378899 w 3957635"/>
                  <a:gd name="connsiteY1016" fmla="*/ 1221489 h 3778700"/>
                  <a:gd name="connsiteX1017" fmla="*/ 1408795 w 3957635"/>
                  <a:gd name="connsiteY1017" fmla="*/ 1224943 h 3778700"/>
                  <a:gd name="connsiteX1018" fmla="*/ 1422115 w 3957635"/>
                  <a:gd name="connsiteY1018" fmla="*/ 1227016 h 3778700"/>
                  <a:gd name="connsiteX1019" fmla="*/ 1441503 w 3957635"/>
                  <a:gd name="connsiteY1019" fmla="*/ 1225979 h 3778700"/>
                  <a:gd name="connsiteX1020" fmla="*/ 1449939 w 3957635"/>
                  <a:gd name="connsiteY1020" fmla="*/ 1216135 h 3778700"/>
                  <a:gd name="connsiteX1021" fmla="*/ 1457783 w 3957635"/>
                  <a:gd name="connsiteY1021" fmla="*/ 1198690 h 3778700"/>
                  <a:gd name="connsiteX1022" fmla="*/ 1463703 w 3957635"/>
                  <a:gd name="connsiteY1022" fmla="*/ 1174856 h 3778700"/>
                  <a:gd name="connsiteX1023" fmla="*/ 1453343 w 3957635"/>
                  <a:gd name="connsiteY1023" fmla="*/ 1143076 h 3778700"/>
                  <a:gd name="connsiteX1024" fmla="*/ 1448459 w 3957635"/>
                  <a:gd name="connsiteY1024" fmla="*/ 1124941 h 3778700"/>
                  <a:gd name="connsiteX1025" fmla="*/ 1436471 w 3957635"/>
                  <a:gd name="connsiteY1025" fmla="*/ 1103697 h 3778700"/>
                  <a:gd name="connsiteX1026" fmla="*/ 1426111 w 3957635"/>
                  <a:gd name="connsiteY1026" fmla="*/ 1094025 h 3778700"/>
                  <a:gd name="connsiteX1027" fmla="*/ 1412791 w 3957635"/>
                  <a:gd name="connsiteY1027" fmla="*/ 1079345 h 3778700"/>
                  <a:gd name="connsiteX1028" fmla="*/ 1404059 w 3957635"/>
                  <a:gd name="connsiteY1028" fmla="*/ 1063628 h 3778700"/>
                  <a:gd name="connsiteX1029" fmla="*/ 1422707 w 3957635"/>
                  <a:gd name="connsiteY1029" fmla="*/ 1056374 h 3778700"/>
                  <a:gd name="connsiteX1030" fmla="*/ 1485902 w 3957635"/>
                  <a:gd name="connsiteY1030" fmla="*/ 1056374 h 3778700"/>
                  <a:gd name="connsiteX1031" fmla="*/ 1489010 w 3957635"/>
                  <a:gd name="connsiteY1031" fmla="*/ 1046184 h 3778700"/>
                  <a:gd name="connsiteX1032" fmla="*/ 1500258 w 3957635"/>
                  <a:gd name="connsiteY1032" fmla="*/ 1031848 h 3778700"/>
                  <a:gd name="connsiteX1033" fmla="*/ 1513282 w 3957635"/>
                  <a:gd name="connsiteY1033" fmla="*/ 1047911 h 3778700"/>
                  <a:gd name="connsiteX1034" fmla="*/ 1536666 w 3957635"/>
                  <a:gd name="connsiteY1034" fmla="*/ 1042038 h 3778700"/>
                  <a:gd name="connsiteX1035" fmla="*/ 1566858 w 3957635"/>
                  <a:gd name="connsiteY1035" fmla="*/ 1026667 h 3778700"/>
                  <a:gd name="connsiteX1036" fmla="*/ 1574998 w 3957635"/>
                  <a:gd name="connsiteY1036" fmla="*/ 1020449 h 3778700"/>
                  <a:gd name="connsiteX1037" fmla="*/ 1567894 w 3957635"/>
                  <a:gd name="connsiteY1037" fmla="*/ 1007841 h 3778700"/>
                  <a:gd name="connsiteX1038" fmla="*/ 1554722 w 3957635"/>
                  <a:gd name="connsiteY1038" fmla="*/ 1007841 h 3778700"/>
                  <a:gd name="connsiteX1039" fmla="*/ 1530154 w 3957635"/>
                  <a:gd name="connsiteY1039" fmla="*/ 1006805 h 3778700"/>
                  <a:gd name="connsiteX1040" fmla="*/ 1511950 w 3957635"/>
                  <a:gd name="connsiteY1040" fmla="*/ 1005768 h 3778700"/>
                  <a:gd name="connsiteX1041" fmla="*/ 1491970 w 3957635"/>
                  <a:gd name="connsiteY1041" fmla="*/ 1005768 h 3778700"/>
                  <a:gd name="connsiteX1042" fmla="*/ 1469327 w 3957635"/>
                  <a:gd name="connsiteY1042" fmla="*/ 1013022 h 3778700"/>
                  <a:gd name="connsiteX1043" fmla="*/ 1447423 w 3957635"/>
                  <a:gd name="connsiteY1043" fmla="*/ 1011641 h 3778700"/>
                  <a:gd name="connsiteX1044" fmla="*/ 1433363 w 3957635"/>
                  <a:gd name="connsiteY1044" fmla="*/ 1013713 h 3778700"/>
                  <a:gd name="connsiteX1045" fmla="*/ 1421967 w 3957635"/>
                  <a:gd name="connsiteY1045" fmla="*/ 1026149 h 3778700"/>
                  <a:gd name="connsiteX1046" fmla="*/ 1404059 w 3957635"/>
                  <a:gd name="connsiteY1046" fmla="*/ 1009741 h 3778700"/>
                  <a:gd name="connsiteX1047" fmla="*/ 1422559 w 3957635"/>
                  <a:gd name="connsiteY1047" fmla="*/ 1001450 h 3778700"/>
                  <a:gd name="connsiteX1048" fmla="*/ 1437803 w 3957635"/>
                  <a:gd name="connsiteY1048" fmla="*/ 1000414 h 3778700"/>
                  <a:gd name="connsiteX1049" fmla="*/ 1449199 w 3957635"/>
                  <a:gd name="connsiteY1049" fmla="*/ 975025 h 3778700"/>
                  <a:gd name="connsiteX1050" fmla="*/ 1434399 w 3957635"/>
                  <a:gd name="connsiteY1050" fmla="*/ 969326 h 3778700"/>
                  <a:gd name="connsiteX1051" fmla="*/ 1438247 w 3957635"/>
                  <a:gd name="connsiteY1051" fmla="*/ 954127 h 3778700"/>
                  <a:gd name="connsiteX1052" fmla="*/ 1455563 w 3957635"/>
                  <a:gd name="connsiteY1052" fmla="*/ 953436 h 3778700"/>
                  <a:gd name="connsiteX1053" fmla="*/ 1463555 w 3957635"/>
                  <a:gd name="connsiteY1053" fmla="*/ 944973 h 3778700"/>
                  <a:gd name="connsiteX1054" fmla="*/ 1459707 w 3957635"/>
                  <a:gd name="connsiteY1054" fmla="*/ 927183 h 3778700"/>
                  <a:gd name="connsiteX1055" fmla="*/ 1470363 w 3957635"/>
                  <a:gd name="connsiteY1055" fmla="*/ 913193 h 3778700"/>
                  <a:gd name="connsiteX1056" fmla="*/ 1488862 w 3957635"/>
                  <a:gd name="connsiteY1056" fmla="*/ 919411 h 3778700"/>
                  <a:gd name="connsiteX1057" fmla="*/ 1502922 w 3957635"/>
                  <a:gd name="connsiteY1057" fmla="*/ 912157 h 3778700"/>
                  <a:gd name="connsiteX1058" fmla="*/ 1493006 w 3957635"/>
                  <a:gd name="connsiteY1058" fmla="*/ 894713 h 3778700"/>
                  <a:gd name="connsiteX1059" fmla="*/ 1481019 w 3957635"/>
                  <a:gd name="connsiteY1059" fmla="*/ 889531 h 3778700"/>
                  <a:gd name="connsiteX1060" fmla="*/ 1473767 w 3957635"/>
                  <a:gd name="connsiteY1060" fmla="*/ 876232 h 3778700"/>
                  <a:gd name="connsiteX1061" fmla="*/ 1481611 w 3957635"/>
                  <a:gd name="connsiteY1061" fmla="*/ 870360 h 3778700"/>
                  <a:gd name="connsiteX1062" fmla="*/ 1471399 w 3957635"/>
                  <a:gd name="connsiteY1062" fmla="*/ 853952 h 3778700"/>
                  <a:gd name="connsiteX1063" fmla="*/ 1457339 w 3957635"/>
                  <a:gd name="connsiteY1063" fmla="*/ 859134 h 3778700"/>
                  <a:gd name="connsiteX1064" fmla="*/ 1441947 w 3957635"/>
                  <a:gd name="connsiteY1064" fmla="*/ 875196 h 3778700"/>
                  <a:gd name="connsiteX1065" fmla="*/ 1430995 w 3957635"/>
                  <a:gd name="connsiteY1065" fmla="*/ 898167 h 3778700"/>
                  <a:gd name="connsiteX1066" fmla="*/ 1426111 w 3957635"/>
                  <a:gd name="connsiteY1066" fmla="*/ 921484 h 3778700"/>
                  <a:gd name="connsiteX1067" fmla="*/ 1410423 w 3957635"/>
                  <a:gd name="connsiteY1067" fmla="*/ 937028 h 3778700"/>
                  <a:gd name="connsiteX1068" fmla="*/ 1391183 w 3957635"/>
                  <a:gd name="connsiteY1068" fmla="*/ 942900 h 3778700"/>
                  <a:gd name="connsiteX1069" fmla="*/ 1374607 w 3957635"/>
                  <a:gd name="connsiteY1069" fmla="*/ 949463 h 3778700"/>
                  <a:gd name="connsiteX1070" fmla="*/ 1358179 w 3957635"/>
                  <a:gd name="connsiteY1070" fmla="*/ 956545 h 3778700"/>
                  <a:gd name="connsiteX1071" fmla="*/ 1329171 w 3957635"/>
                  <a:gd name="connsiteY1071" fmla="*/ 951536 h 3778700"/>
                  <a:gd name="connsiteX1072" fmla="*/ 1322807 w 3957635"/>
                  <a:gd name="connsiteY1072" fmla="*/ 930119 h 3778700"/>
                  <a:gd name="connsiteX1073" fmla="*/ 1332279 w 3957635"/>
                  <a:gd name="connsiteY1073" fmla="*/ 918547 h 3778700"/>
                  <a:gd name="connsiteX1074" fmla="*/ 1352555 w 3957635"/>
                  <a:gd name="connsiteY1074" fmla="*/ 906803 h 3778700"/>
                  <a:gd name="connsiteX1075" fmla="*/ 1351667 w 3957635"/>
                  <a:gd name="connsiteY1075" fmla="*/ 894886 h 3778700"/>
                  <a:gd name="connsiteX1076" fmla="*/ 1355515 w 3957635"/>
                  <a:gd name="connsiteY1076" fmla="*/ 879341 h 3778700"/>
                  <a:gd name="connsiteX1077" fmla="*/ 1371203 w 3957635"/>
                  <a:gd name="connsiteY1077" fmla="*/ 867251 h 3778700"/>
                  <a:gd name="connsiteX1078" fmla="*/ 1395031 w 3957635"/>
                  <a:gd name="connsiteY1078" fmla="*/ 865524 h 3778700"/>
                  <a:gd name="connsiteX1079" fmla="*/ 1409091 w 3957635"/>
                  <a:gd name="connsiteY1079" fmla="*/ 855679 h 3778700"/>
                  <a:gd name="connsiteX1080" fmla="*/ 1426111 w 3957635"/>
                  <a:gd name="connsiteY1080" fmla="*/ 844626 h 3778700"/>
                  <a:gd name="connsiteX1081" fmla="*/ 1451567 w 3957635"/>
                  <a:gd name="connsiteY1081" fmla="*/ 843589 h 3778700"/>
                  <a:gd name="connsiteX1082" fmla="*/ 1460743 w 3957635"/>
                  <a:gd name="connsiteY1082" fmla="*/ 826836 h 3778700"/>
                  <a:gd name="connsiteX1083" fmla="*/ 1456599 w 3957635"/>
                  <a:gd name="connsiteY1083" fmla="*/ 804556 h 3778700"/>
                  <a:gd name="connsiteX1084" fmla="*/ 1446091 w 3957635"/>
                  <a:gd name="connsiteY1084" fmla="*/ 792811 h 3778700"/>
                  <a:gd name="connsiteX1085" fmla="*/ 1464887 w 3957635"/>
                  <a:gd name="connsiteY1085" fmla="*/ 779167 h 3778700"/>
                  <a:gd name="connsiteX1086" fmla="*/ 1477319 w 3957635"/>
                  <a:gd name="connsiteY1086" fmla="*/ 764832 h 3778700"/>
                  <a:gd name="connsiteX1087" fmla="*/ 1489750 w 3957635"/>
                  <a:gd name="connsiteY1087" fmla="*/ 751533 h 3778700"/>
                  <a:gd name="connsiteX1088" fmla="*/ 1493006 w 3957635"/>
                  <a:gd name="connsiteY1088" fmla="*/ 763450 h 3778700"/>
                  <a:gd name="connsiteX1089" fmla="*/ 1489158 w 3957635"/>
                  <a:gd name="connsiteY1089" fmla="*/ 780721 h 3778700"/>
                  <a:gd name="connsiteX1090" fmla="*/ 1504106 w 3957635"/>
                  <a:gd name="connsiteY1090" fmla="*/ 771567 h 3778700"/>
                  <a:gd name="connsiteX1091" fmla="*/ 1522162 w 3957635"/>
                  <a:gd name="connsiteY1091" fmla="*/ 764313 h 3778700"/>
                  <a:gd name="connsiteX1092" fmla="*/ 1537554 w 3957635"/>
                  <a:gd name="connsiteY1092" fmla="*/ 753432 h 3778700"/>
                  <a:gd name="connsiteX1093" fmla="*/ 1553538 w 3957635"/>
                  <a:gd name="connsiteY1093" fmla="*/ 743242 h 3778700"/>
                  <a:gd name="connsiteX1094" fmla="*/ 1575442 w 3957635"/>
                  <a:gd name="connsiteY1094" fmla="*/ 747215 h 3778700"/>
                  <a:gd name="connsiteX1095" fmla="*/ 1571298 w 3957635"/>
                  <a:gd name="connsiteY1095" fmla="*/ 763277 h 3778700"/>
                  <a:gd name="connsiteX1096" fmla="*/ 1544954 w 3957635"/>
                  <a:gd name="connsiteY1096" fmla="*/ 790739 h 3778700"/>
                  <a:gd name="connsiteX1097" fmla="*/ 1569966 w 3957635"/>
                  <a:gd name="connsiteY1097" fmla="*/ 790048 h 3778700"/>
                  <a:gd name="connsiteX1098" fmla="*/ 1571002 w 3957635"/>
                  <a:gd name="connsiteY1098" fmla="*/ 808356 h 3778700"/>
                  <a:gd name="connsiteX1099" fmla="*/ 1553538 w 3957635"/>
                  <a:gd name="connsiteY1099" fmla="*/ 818718 h 3778700"/>
                  <a:gd name="connsiteX1100" fmla="*/ 1536370 w 3957635"/>
                  <a:gd name="connsiteY1100" fmla="*/ 839617 h 3778700"/>
                  <a:gd name="connsiteX1101" fmla="*/ 1552502 w 3957635"/>
                  <a:gd name="connsiteY1101" fmla="*/ 857407 h 3778700"/>
                  <a:gd name="connsiteX1102" fmla="*/ 1562122 w 3957635"/>
                  <a:gd name="connsiteY1102" fmla="*/ 884177 h 3778700"/>
                  <a:gd name="connsiteX1103" fmla="*/ 1567302 w 3957635"/>
                  <a:gd name="connsiteY1103" fmla="*/ 919238 h 3778700"/>
                  <a:gd name="connsiteX1104" fmla="*/ 1584174 w 3957635"/>
                  <a:gd name="connsiteY1104" fmla="*/ 933056 h 3778700"/>
                  <a:gd name="connsiteX1105" fmla="*/ 1594386 w 3957635"/>
                  <a:gd name="connsiteY1105" fmla="*/ 951536 h 3778700"/>
                  <a:gd name="connsiteX1106" fmla="*/ 1589650 w 3957635"/>
                  <a:gd name="connsiteY1106" fmla="*/ 968980 h 3778700"/>
                  <a:gd name="connsiteX1107" fmla="*/ 1573518 w 3957635"/>
                  <a:gd name="connsiteY1107" fmla="*/ 982452 h 3778700"/>
                  <a:gd name="connsiteX1108" fmla="*/ 1574554 w 3957635"/>
                  <a:gd name="connsiteY1108" fmla="*/ 991951 h 3778700"/>
                  <a:gd name="connsiteX1109" fmla="*/ 1587578 w 3957635"/>
                  <a:gd name="connsiteY1109" fmla="*/ 990915 h 3778700"/>
                  <a:gd name="connsiteX1110" fmla="*/ 1602674 w 3957635"/>
                  <a:gd name="connsiteY1110" fmla="*/ 982797 h 3778700"/>
                  <a:gd name="connsiteX1111" fmla="*/ 1630054 w 3957635"/>
                  <a:gd name="connsiteY1111" fmla="*/ 970362 h 3778700"/>
                  <a:gd name="connsiteX1112" fmla="*/ 1645297 w 3957635"/>
                  <a:gd name="connsiteY1112" fmla="*/ 962072 h 3778700"/>
                  <a:gd name="connsiteX1113" fmla="*/ 1664389 w 3957635"/>
                  <a:gd name="connsiteY1113" fmla="*/ 949809 h 3778700"/>
                  <a:gd name="connsiteX1114" fmla="*/ 1672233 w 3957635"/>
                  <a:gd name="connsiteY1114" fmla="*/ 936164 h 3778700"/>
                  <a:gd name="connsiteX1115" fmla="*/ 1691917 w 3957635"/>
                  <a:gd name="connsiteY1115" fmla="*/ 927010 h 3778700"/>
                  <a:gd name="connsiteX1116" fmla="*/ 1707013 w 3957635"/>
                  <a:gd name="connsiteY1116" fmla="*/ 925974 h 3778700"/>
                  <a:gd name="connsiteX1117" fmla="*/ 1740017 w 3957635"/>
                  <a:gd name="connsiteY1117" fmla="*/ 924247 h 3778700"/>
                  <a:gd name="connsiteX1118" fmla="*/ 1746085 w 3957635"/>
                  <a:gd name="connsiteY1118" fmla="*/ 912157 h 3778700"/>
                  <a:gd name="connsiteX1119" fmla="*/ 1744457 w 3957635"/>
                  <a:gd name="connsiteY1119" fmla="*/ 892640 h 3778700"/>
                  <a:gd name="connsiteX1120" fmla="*/ 1738241 w 3957635"/>
                  <a:gd name="connsiteY1120" fmla="*/ 867597 h 3778700"/>
                  <a:gd name="connsiteX1121" fmla="*/ 1736169 w 3957635"/>
                  <a:gd name="connsiteY1121" fmla="*/ 837372 h 3778700"/>
                  <a:gd name="connsiteX1122" fmla="*/ 1765917 w 3957635"/>
                  <a:gd name="connsiteY1122" fmla="*/ 829081 h 3778700"/>
                  <a:gd name="connsiteX1123" fmla="*/ 1782493 w 3957635"/>
                  <a:gd name="connsiteY1123" fmla="*/ 817855 h 3778700"/>
                  <a:gd name="connsiteX1124" fmla="*/ 1805876 w 3957635"/>
                  <a:gd name="connsiteY1124" fmla="*/ 806801 h 3778700"/>
                  <a:gd name="connsiteX1125" fmla="*/ 1814016 w 3957635"/>
                  <a:gd name="connsiteY1125" fmla="*/ 825109 h 3778700"/>
                  <a:gd name="connsiteX1126" fmla="*/ 1814016 w 3957635"/>
                  <a:gd name="connsiteY1126" fmla="*/ 840135 h 3778700"/>
                  <a:gd name="connsiteX1127" fmla="*/ 1803805 w 3957635"/>
                  <a:gd name="connsiteY1127" fmla="*/ 850498 h 3778700"/>
                  <a:gd name="connsiteX1128" fmla="*/ 1800697 w 3957635"/>
                  <a:gd name="connsiteY1128" fmla="*/ 865870 h 3778700"/>
                  <a:gd name="connsiteX1129" fmla="*/ 1820824 w 3957635"/>
                  <a:gd name="connsiteY1129" fmla="*/ 860688 h 3778700"/>
                  <a:gd name="connsiteX1130" fmla="*/ 1832516 w 3957635"/>
                  <a:gd name="connsiteY1130" fmla="*/ 906630 h 3778700"/>
                  <a:gd name="connsiteX1131" fmla="*/ 1853088 w 3957635"/>
                  <a:gd name="connsiteY1131" fmla="*/ 903521 h 3778700"/>
                  <a:gd name="connsiteX1132" fmla="*/ 1867888 w 3957635"/>
                  <a:gd name="connsiteY1132" fmla="*/ 911466 h 3778700"/>
                  <a:gd name="connsiteX1133" fmla="*/ 1879876 w 3957635"/>
                  <a:gd name="connsiteY1133" fmla="*/ 918720 h 3778700"/>
                  <a:gd name="connsiteX1134" fmla="*/ 1904000 w 3957635"/>
                  <a:gd name="connsiteY1134" fmla="*/ 913884 h 3778700"/>
                  <a:gd name="connsiteX1135" fmla="*/ 1917024 w 3957635"/>
                  <a:gd name="connsiteY1135" fmla="*/ 911121 h 3778700"/>
                  <a:gd name="connsiteX1136" fmla="*/ 1931084 w 3957635"/>
                  <a:gd name="connsiteY1136" fmla="*/ 900240 h 3778700"/>
                  <a:gd name="connsiteX1137" fmla="*/ 1952395 w 3957635"/>
                  <a:gd name="connsiteY1137" fmla="*/ 910084 h 3778700"/>
                  <a:gd name="connsiteX1138" fmla="*/ 1953431 w 3957635"/>
                  <a:gd name="connsiteY1138" fmla="*/ 921311 h 3778700"/>
                  <a:gd name="connsiteX1139" fmla="*/ 1967195 w 3957635"/>
                  <a:gd name="connsiteY1139" fmla="*/ 921311 h 3778700"/>
                  <a:gd name="connsiteX1140" fmla="*/ 1984215 w 3957635"/>
                  <a:gd name="connsiteY1140" fmla="*/ 911293 h 3778700"/>
                  <a:gd name="connsiteX1141" fmla="*/ 1990431 w 3957635"/>
                  <a:gd name="connsiteY1141" fmla="*/ 899031 h 3778700"/>
                  <a:gd name="connsiteX1142" fmla="*/ 1997239 w 3957635"/>
                  <a:gd name="connsiteY1142" fmla="*/ 884868 h 3778700"/>
                  <a:gd name="connsiteX1143" fmla="*/ 2013667 w 3957635"/>
                  <a:gd name="connsiteY1143" fmla="*/ 870878 h 3778700"/>
                  <a:gd name="connsiteX1144" fmla="*/ 2013075 w 3957635"/>
                  <a:gd name="connsiteY1144" fmla="*/ 859479 h 3778700"/>
                  <a:gd name="connsiteX1145" fmla="*/ 2009967 w 3957635"/>
                  <a:gd name="connsiteY1145" fmla="*/ 843417 h 3778700"/>
                  <a:gd name="connsiteX1146" fmla="*/ 2017219 w 3957635"/>
                  <a:gd name="connsiteY1146" fmla="*/ 831154 h 3778700"/>
                  <a:gd name="connsiteX1147" fmla="*/ 2029207 w 3957635"/>
                  <a:gd name="connsiteY1147" fmla="*/ 810083 h 3778700"/>
                  <a:gd name="connsiteX1148" fmla="*/ 2030243 w 3957635"/>
                  <a:gd name="connsiteY1148" fmla="*/ 797129 h 3778700"/>
                  <a:gd name="connsiteX1149" fmla="*/ 2028171 w 3957635"/>
                  <a:gd name="connsiteY1149" fmla="*/ 775022 h 3778700"/>
                  <a:gd name="connsiteX1150" fmla="*/ 2042231 w 3957635"/>
                  <a:gd name="connsiteY1150" fmla="*/ 772949 h 3778700"/>
                  <a:gd name="connsiteX1151" fmla="*/ 2054367 w 3957635"/>
                  <a:gd name="connsiteY1151" fmla="*/ 764832 h 3778700"/>
                  <a:gd name="connsiteX1152" fmla="*/ 2097583 w 3957635"/>
                  <a:gd name="connsiteY1152" fmla="*/ 755678 h 3778700"/>
                  <a:gd name="connsiteX1153" fmla="*/ 2122595 w 3957635"/>
                  <a:gd name="connsiteY1153" fmla="*/ 756369 h 3778700"/>
                  <a:gd name="connsiteX1154" fmla="*/ 2132954 w 3957635"/>
                  <a:gd name="connsiteY1154" fmla="*/ 756369 h 3778700"/>
                  <a:gd name="connsiteX1155" fmla="*/ 2156486 w 3957635"/>
                  <a:gd name="connsiteY1155" fmla="*/ 743070 h 3778700"/>
                  <a:gd name="connsiteX1156" fmla="*/ 2148938 w 3957635"/>
                  <a:gd name="connsiteY1156" fmla="*/ 729770 h 3778700"/>
                  <a:gd name="connsiteX1157" fmla="*/ 2135470 w 3957635"/>
                  <a:gd name="connsiteY1157" fmla="*/ 729770 h 3778700"/>
                  <a:gd name="connsiteX1158" fmla="*/ 2105575 w 3957635"/>
                  <a:gd name="connsiteY1158" fmla="*/ 734952 h 3778700"/>
                  <a:gd name="connsiteX1159" fmla="*/ 2084263 w 3957635"/>
                  <a:gd name="connsiteY1159" fmla="*/ 744279 h 3778700"/>
                  <a:gd name="connsiteX1160" fmla="*/ 2068723 w 3957635"/>
                  <a:gd name="connsiteY1160" fmla="*/ 751014 h 3778700"/>
                  <a:gd name="connsiteX1161" fmla="*/ 2033795 w 3957635"/>
                  <a:gd name="connsiteY1161" fmla="*/ 752051 h 3778700"/>
                  <a:gd name="connsiteX1162" fmla="*/ 2008191 w 3957635"/>
                  <a:gd name="connsiteY1162" fmla="*/ 744969 h 3778700"/>
                  <a:gd name="connsiteX1163" fmla="*/ 2008191 w 3957635"/>
                  <a:gd name="connsiteY1163" fmla="*/ 726143 h 3778700"/>
                  <a:gd name="connsiteX1164" fmla="*/ 2013223 w 3957635"/>
                  <a:gd name="connsiteY1164" fmla="*/ 707836 h 3778700"/>
                  <a:gd name="connsiteX1165" fmla="*/ 2012187 w 3957635"/>
                  <a:gd name="connsiteY1165" fmla="*/ 696609 h 3778700"/>
                  <a:gd name="connsiteX1166" fmla="*/ 2009227 w 3957635"/>
                  <a:gd name="connsiteY1166" fmla="*/ 676056 h 3778700"/>
                  <a:gd name="connsiteX1167" fmla="*/ 2009227 w 3957635"/>
                  <a:gd name="connsiteY1167" fmla="*/ 663621 h 3778700"/>
                  <a:gd name="connsiteX1168" fmla="*/ 2017071 w 3957635"/>
                  <a:gd name="connsiteY1168" fmla="*/ 651185 h 3778700"/>
                  <a:gd name="connsiteX1169" fmla="*/ 2033203 w 3957635"/>
                  <a:gd name="connsiteY1169" fmla="*/ 642550 h 3778700"/>
                  <a:gd name="connsiteX1170" fmla="*/ 2057327 w 3957635"/>
                  <a:gd name="connsiteY1170" fmla="*/ 625278 h 3778700"/>
                  <a:gd name="connsiteX1171" fmla="*/ 2070943 w 3957635"/>
                  <a:gd name="connsiteY1171" fmla="*/ 610597 h 3778700"/>
                  <a:gd name="connsiteX1172" fmla="*/ 2059251 w 3957635"/>
                  <a:gd name="connsiteY1172" fmla="*/ 598853 h 3778700"/>
                  <a:gd name="connsiteX1173" fmla="*/ 2042527 w 3957635"/>
                  <a:gd name="connsiteY1173" fmla="*/ 604034 h 3778700"/>
                  <a:gd name="connsiteX1174" fmla="*/ 2014999 w 3957635"/>
                  <a:gd name="connsiteY1174" fmla="*/ 618024 h 3778700"/>
                  <a:gd name="connsiteX1175" fmla="*/ 2013223 w 3957635"/>
                  <a:gd name="connsiteY1175" fmla="*/ 637368 h 3778700"/>
                  <a:gd name="connsiteX1176" fmla="*/ 1999903 w 3957635"/>
                  <a:gd name="connsiteY1176" fmla="*/ 653431 h 3778700"/>
                  <a:gd name="connsiteX1177" fmla="*/ 1983475 w 3957635"/>
                  <a:gd name="connsiteY1177" fmla="*/ 664830 h 3778700"/>
                  <a:gd name="connsiteX1178" fmla="*/ 1961867 w 3957635"/>
                  <a:gd name="connsiteY1178" fmla="*/ 681583 h 3778700"/>
                  <a:gd name="connsiteX1179" fmla="*/ 1949140 w 3957635"/>
                  <a:gd name="connsiteY1179" fmla="*/ 698509 h 3778700"/>
                  <a:gd name="connsiteX1180" fmla="*/ 1953875 w 3957635"/>
                  <a:gd name="connsiteY1180" fmla="*/ 730461 h 3778700"/>
                  <a:gd name="connsiteX1181" fmla="*/ 1972819 w 3957635"/>
                  <a:gd name="connsiteY1181" fmla="*/ 741688 h 3778700"/>
                  <a:gd name="connsiteX1182" fmla="*/ 1984215 w 3957635"/>
                  <a:gd name="connsiteY1182" fmla="*/ 767940 h 3778700"/>
                  <a:gd name="connsiteX1183" fmla="*/ 1976963 w 3957635"/>
                  <a:gd name="connsiteY1183" fmla="*/ 786248 h 3778700"/>
                  <a:gd name="connsiteX1184" fmla="*/ 1942628 w 3957635"/>
                  <a:gd name="connsiteY1184" fmla="*/ 797993 h 3778700"/>
                  <a:gd name="connsiteX1185" fmla="*/ 1934636 w 3957635"/>
                  <a:gd name="connsiteY1185" fmla="*/ 823382 h 3778700"/>
                  <a:gd name="connsiteX1186" fmla="*/ 1948104 w 3957635"/>
                  <a:gd name="connsiteY1186" fmla="*/ 846007 h 3778700"/>
                  <a:gd name="connsiteX1187" fmla="*/ 1928864 w 3957635"/>
                  <a:gd name="connsiteY1187" fmla="*/ 856370 h 3778700"/>
                  <a:gd name="connsiteX1188" fmla="*/ 1911992 w 3957635"/>
                  <a:gd name="connsiteY1188" fmla="*/ 871224 h 3778700"/>
                  <a:gd name="connsiteX1189" fmla="*/ 1887276 w 3957635"/>
                  <a:gd name="connsiteY1189" fmla="*/ 872778 h 3778700"/>
                  <a:gd name="connsiteX1190" fmla="*/ 1878988 w 3957635"/>
                  <a:gd name="connsiteY1190" fmla="*/ 881759 h 3778700"/>
                  <a:gd name="connsiteX1191" fmla="*/ 1859008 w 3957635"/>
                  <a:gd name="connsiteY1191" fmla="*/ 891431 h 3778700"/>
                  <a:gd name="connsiteX1192" fmla="*/ 1844948 w 3957635"/>
                  <a:gd name="connsiteY1192" fmla="*/ 889704 h 3778700"/>
                  <a:gd name="connsiteX1193" fmla="*/ 1831628 w 3957635"/>
                  <a:gd name="connsiteY1193" fmla="*/ 858443 h 3778700"/>
                  <a:gd name="connsiteX1194" fmla="*/ 1839768 w 3957635"/>
                  <a:gd name="connsiteY1194" fmla="*/ 849462 h 3778700"/>
                  <a:gd name="connsiteX1195" fmla="*/ 1842432 w 3957635"/>
                  <a:gd name="connsiteY1195" fmla="*/ 832708 h 3778700"/>
                  <a:gd name="connsiteX1196" fmla="*/ 1843172 w 3957635"/>
                  <a:gd name="connsiteY1196" fmla="*/ 804901 h 3778700"/>
                  <a:gd name="connsiteX1197" fmla="*/ 1837992 w 3957635"/>
                  <a:gd name="connsiteY1197" fmla="*/ 791430 h 3778700"/>
                  <a:gd name="connsiteX1198" fmla="*/ 1819492 w 3957635"/>
                  <a:gd name="connsiteY1198" fmla="*/ 780203 h 3778700"/>
                  <a:gd name="connsiteX1199" fmla="*/ 1803657 w 3957635"/>
                  <a:gd name="connsiteY1199" fmla="*/ 781930 h 3778700"/>
                  <a:gd name="connsiteX1200" fmla="*/ 1784417 w 3957635"/>
                  <a:gd name="connsiteY1200" fmla="*/ 791084 h 3778700"/>
                  <a:gd name="connsiteX1201" fmla="*/ 1760737 w 3957635"/>
                  <a:gd name="connsiteY1201" fmla="*/ 806628 h 3778700"/>
                  <a:gd name="connsiteX1202" fmla="*/ 1750229 w 3957635"/>
                  <a:gd name="connsiteY1202" fmla="*/ 809737 h 3778700"/>
                  <a:gd name="connsiteX1203" fmla="*/ 1732617 w 3957635"/>
                  <a:gd name="connsiteY1203" fmla="*/ 806628 h 3778700"/>
                  <a:gd name="connsiteX1204" fmla="*/ 1716929 w 3957635"/>
                  <a:gd name="connsiteY1204" fmla="*/ 797993 h 3778700"/>
                  <a:gd name="connsiteX1205" fmla="*/ 1713821 w 3957635"/>
                  <a:gd name="connsiteY1205" fmla="*/ 784694 h 3778700"/>
                  <a:gd name="connsiteX1206" fmla="*/ 1708937 w 3957635"/>
                  <a:gd name="connsiteY1206" fmla="*/ 771222 h 3778700"/>
                  <a:gd name="connsiteX1207" fmla="*/ 1706865 w 3957635"/>
                  <a:gd name="connsiteY1207" fmla="*/ 758441 h 3778700"/>
                  <a:gd name="connsiteX1208" fmla="*/ 1706865 w 3957635"/>
                  <a:gd name="connsiteY1208" fmla="*/ 740652 h 3778700"/>
                  <a:gd name="connsiteX1209" fmla="*/ 1716929 w 3957635"/>
                  <a:gd name="connsiteY1209" fmla="*/ 711981 h 3778700"/>
                  <a:gd name="connsiteX1210" fmla="*/ 1742237 w 3957635"/>
                  <a:gd name="connsiteY1210" fmla="*/ 679683 h 3778700"/>
                  <a:gd name="connsiteX1211" fmla="*/ 1760885 w 3957635"/>
                  <a:gd name="connsiteY1211" fmla="*/ 666384 h 3778700"/>
                  <a:gd name="connsiteX1212" fmla="*/ 1779385 w 3957635"/>
                  <a:gd name="connsiteY1212" fmla="*/ 662239 h 3778700"/>
                  <a:gd name="connsiteX1213" fmla="*/ 1793149 w 3957635"/>
                  <a:gd name="connsiteY1213" fmla="*/ 657403 h 3778700"/>
                  <a:gd name="connsiteX1214" fmla="*/ 1803065 w 3957635"/>
                  <a:gd name="connsiteY1214" fmla="*/ 641341 h 3778700"/>
                  <a:gd name="connsiteX1215" fmla="*/ 1815348 w 3957635"/>
                  <a:gd name="connsiteY1215" fmla="*/ 638232 h 3778700"/>
                  <a:gd name="connsiteX1216" fmla="*/ 1831924 w 3957635"/>
                  <a:gd name="connsiteY1216" fmla="*/ 625796 h 3778700"/>
                  <a:gd name="connsiteX1217" fmla="*/ 1849388 w 3957635"/>
                  <a:gd name="connsiteY1217" fmla="*/ 605934 h 3778700"/>
                  <a:gd name="connsiteX1218" fmla="*/ 1863892 w 3957635"/>
                  <a:gd name="connsiteY1218" fmla="*/ 588663 h 3778700"/>
                  <a:gd name="connsiteX1219" fmla="*/ 1879432 w 3957635"/>
                  <a:gd name="connsiteY1219" fmla="*/ 573291 h 3778700"/>
                  <a:gd name="connsiteX1220" fmla="*/ 1889644 w 3957635"/>
                  <a:gd name="connsiteY1220" fmla="*/ 564310 h 3778700"/>
                  <a:gd name="connsiteX1221" fmla="*/ 1896304 w 3957635"/>
                  <a:gd name="connsiteY1221" fmla="*/ 544102 h 3778700"/>
                  <a:gd name="connsiteX1222" fmla="*/ 1887276 w 3957635"/>
                  <a:gd name="connsiteY1222" fmla="*/ 529767 h 3778700"/>
                  <a:gd name="connsiteX1223" fmla="*/ 1899264 w 3957635"/>
                  <a:gd name="connsiteY1223" fmla="*/ 520786 h 3778700"/>
                  <a:gd name="connsiteX1224" fmla="*/ 1917912 w 3957635"/>
                  <a:gd name="connsiteY1224" fmla="*/ 509559 h 3778700"/>
                  <a:gd name="connsiteX1225" fmla="*/ 1941888 w 3957635"/>
                  <a:gd name="connsiteY1225" fmla="*/ 498851 h 3778700"/>
                  <a:gd name="connsiteX1226" fmla="*/ 1955355 w 3957635"/>
                  <a:gd name="connsiteY1226" fmla="*/ 490561 h 3778700"/>
                  <a:gd name="connsiteX1227" fmla="*/ 1984215 w 3957635"/>
                  <a:gd name="connsiteY1227" fmla="*/ 479334 h 3778700"/>
                  <a:gd name="connsiteX1228" fmla="*/ 2000051 w 3957635"/>
                  <a:gd name="connsiteY1228" fmla="*/ 467244 h 3778700"/>
                  <a:gd name="connsiteX1229" fmla="*/ 2042971 w 3957635"/>
                  <a:gd name="connsiteY1229" fmla="*/ 464136 h 3778700"/>
                  <a:gd name="connsiteX1230" fmla="*/ 2060139 w 3957635"/>
                  <a:gd name="connsiteY1230" fmla="*/ 457400 h 3778700"/>
                  <a:gd name="connsiteX1231" fmla="*/ 2077307 w 3957635"/>
                  <a:gd name="connsiteY1231" fmla="*/ 458436 h 3778700"/>
                  <a:gd name="connsiteX1232" fmla="*/ 2097287 w 3957635"/>
                  <a:gd name="connsiteY1232" fmla="*/ 464654 h 3778700"/>
                  <a:gd name="connsiteX1233" fmla="*/ 2113419 w 3957635"/>
                  <a:gd name="connsiteY1233" fmla="*/ 475707 h 3778700"/>
                  <a:gd name="connsiteX1234" fmla="*/ 2116527 w 3957635"/>
                  <a:gd name="connsiteY1234" fmla="*/ 485552 h 3778700"/>
                  <a:gd name="connsiteX1235" fmla="*/ 2147014 w 3957635"/>
                  <a:gd name="connsiteY1235" fmla="*/ 484861 h 3778700"/>
                  <a:gd name="connsiteX1236" fmla="*/ 2166402 w 3957635"/>
                  <a:gd name="connsiteY1236" fmla="*/ 485898 h 3778700"/>
                  <a:gd name="connsiteX1237" fmla="*/ 2188602 w 3957635"/>
                  <a:gd name="connsiteY1237" fmla="*/ 494879 h 3778700"/>
                  <a:gd name="connsiteX1238" fmla="*/ 2220126 w 3957635"/>
                  <a:gd name="connsiteY1238" fmla="*/ 505069 h 3778700"/>
                  <a:gd name="connsiteX1239" fmla="*/ 2242770 w 3957635"/>
                  <a:gd name="connsiteY1239" fmla="*/ 509214 h 3778700"/>
                  <a:gd name="connsiteX1240" fmla="*/ 2264378 w 3957635"/>
                  <a:gd name="connsiteY1240" fmla="*/ 513359 h 3778700"/>
                  <a:gd name="connsiteX1241" fmla="*/ 2272221 w 3957635"/>
                  <a:gd name="connsiteY1241" fmla="*/ 519231 h 3778700"/>
                  <a:gd name="connsiteX1242" fmla="*/ 2284209 w 3957635"/>
                  <a:gd name="connsiteY1242" fmla="*/ 534949 h 3778700"/>
                  <a:gd name="connsiteX1243" fmla="*/ 2288353 w 3957635"/>
                  <a:gd name="connsiteY1243" fmla="*/ 549802 h 3778700"/>
                  <a:gd name="connsiteX1244" fmla="*/ 2259346 w 3957635"/>
                  <a:gd name="connsiteY1244" fmla="*/ 564655 h 3778700"/>
                  <a:gd name="connsiteX1245" fmla="*/ 2237294 w 3957635"/>
                  <a:gd name="connsiteY1245" fmla="*/ 564655 h 3778700"/>
                  <a:gd name="connsiteX1246" fmla="*/ 2217166 w 3957635"/>
                  <a:gd name="connsiteY1246" fmla="*/ 555847 h 3778700"/>
                  <a:gd name="connsiteX1247" fmla="*/ 2196594 w 3957635"/>
                  <a:gd name="connsiteY1247" fmla="*/ 566037 h 3778700"/>
                  <a:gd name="connsiteX1248" fmla="*/ 2212726 w 3957635"/>
                  <a:gd name="connsiteY1248" fmla="*/ 583654 h 3778700"/>
                  <a:gd name="connsiteX1249" fmla="*/ 2227822 w 3957635"/>
                  <a:gd name="connsiteY1249" fmla="*/ 613534 h 3778700"/>
                  <a:gd name="connsiteX1250" fmla="*/ 2254314 w 3957635"/>
                  <a:gd name="connsiteY1250" fmla="*/ 611116 h 3778700"/>
                  <a:gd name="connsiteX1251" fmla="*/ 2261862 w 3957635"/>
                  <a:gd name="connsiteY1251" fmla="*/ 590044 h 3778700"/>
                  <a:gd name="connsiteX1252" fmla="*/ 2282137 w 3957635"/>
                  <a:gd name="connsiteY1252" fmla="*/ 584345 h 3778700"/>
                  <a:gd name="connsiteX1253" fmla="*/ 2281101 w 3957635"/>
                  <a:gd name="connsiteY1253" fmla="*/ 573118 h 3778700"/>
                  <a:gd name="connsiteX1254" fmla="*/ 2299305 w 3957635"/>
                  <a:gd name="connsiteY1254" fmla="*/ 560338 h 3778700"/>
                  <a:gd name="connsiteX1255" fmla="*/ 2311293 w 3957635"/>
                  <a:gd name="connsiteY1255" fmla="*/ 558610 h 3778700"/>
                  <a:gd name="connsiteX1256" fmla="*/ 2309221 w 3957635"/>
                  <a:gd name="connsiteY1256" fmla="*/ 543239 h 3778700"/>
                  <a:gd name="connsiteX1257" fmla="*/ 2298269 w 3957635"/>
                  <a:gd name="connsiteY1257" fmla="*/ 528040 h 3778700"/>
                  <a:gd name="connsiteX1258" fmla="*/ 2289389 w 3957635"/>
                  <a:gd name="connsiteY1258" fmla="*/ 506105 h 3778700"/>
                  <a:gd name="connsiteX1259" fmla="*/ 2284505 w 3957635"/>
                  <a:gd name="connsiteY1259" fmla="*/ 482098 h 3778700"/>
                  <a:gd name="connsiteX1260" fmla="*/ 2317213 w 3957635"/>
                  <a:gd name="connsiteY1260" fmla="*/ 489006 h 3778700"/>
                  <a:gd name="connsiteX1261" fmla="*/ 2328757 w 3957635"/>
                  <a:gd name="connsiteY1261" fmla="*/ 508523 h 3778700"/>
                  <a:gd name="connsiteX1262" fmla="*/ 2308037 w 3957635"/>
                  <a:gd name="connsiteY1262" fmla="*/ 522168 h 3778700"/>
                  <a:gd name="connsiteX1263" fmla="*/ 2340893 w 3957635"/>
                  <a:gd name="connsiteY1263" fmla="*/ 526831 h 3778700"/>
                  <a:gd name="connsiteX1264" fmla="*/ 2357913 w 3957635"/>
                  <a:gd name="connsiteY1264" fmla="*/ 528385 h 3778700"/>
                  <a:gd name="connsiteX1265" fmla="*/ 2351993 w 3957635"/>
                  <a:gd name="connsiteY1265" fmla="*/ 509214 h 3778700"/>
                  <a:gd name="connsiteX1266" fmla="*/ 2362353 w 3957635"/>
                  <a:gd name="connsiteY1266" fmla="*/ 493670 h 3778700"/>
                  <a:gd name="connsiteX1267" fmla="*/ 2383961 w 3957635"/>
                  <a:gd name="connsiteY1267" fmla="*/ 472944 h 3778700"/>
                  <a:gd name="connsiteX1268" fmla="*/ 2391805 w 3957635"/>
                  <a:gd name="connsiteY1268" fmla="*/ 464308 h 3778700"/>
                  <a:gd name="connsiteX1269" fmla="*/ 2400833 w 3957635"/>
                  <a:gd name="connsiteY1269" fmla="*/ 456018 h 3778700"/>
                  <a:gd name="connsiteX1270" fmla="*/ 2414893 w 3957635"/>
                  <a:gd name="connsiteY1270" fmla="*/ 470353 h 3778700"/>
                  <a:gd name="connsiteX1271" fmla="*/ 2426141 w 3957635"/>
                  <a:gd name="connsiteY1271" fmla="*/ 460854 h 3778700"/>
                  <a:gd name="connsiteX1272" fmla="*/ 2437093 w 3957635"/>
                  <a:gd name="connsiteY1272" fmla="*/ 456191 h 3778700"/>
                  <a:gd name="connsiteX1273" fmla="*/ 2450116 w 3957635"/>
                  <a:gd name="connsiteY1273" fmla="*/ 454118 h 3778700"/>
                  <a:gd name="connsiteX1274" fmla="*/ 2464472 w 3957635"/>
                  <a:gd name="connsiteY1274" fmla="*/ 455154 h 3778700"/>
                  <a:gd name="connsiteX1275" fmla="*/ 2458256 w 3957635"/>
                  <a:gd name="connsiteY1275" fmla="*/ 439265 h 3778700"/>
                  <a:gd name="connsiteX1276" fmla="*/ 2440793 w 3957635"/>
                  <a:gd name="connsiteY1276" fmla="*/ 435292 h 3778700"/>
                  <a:gd name="connsiteX1277" fmla="*/ 2425697 w 3957635"/>
                  <a:gd name="connsiteY1277" fmla="*/ 428038 h 3778700"/>
                  <a:gd name="connsiteX1278" fmla="*/ 2420517 w 3957635"/>
                  <a:gd name="connsiteY1278" fmla="*/ 417157 h 3778700"/>
                  <a:gd name="connsiteX1279" fmla="*/ 2437241 w 3957635"/>
                  <a:gd name="connsiteY1279" fmla="*/ 419230 h 3778700"/>
                  <a:gd name="connsiteX1280" fmla="*/ 2461956 w 3957635"/>
                  <a:gd name="connsiteY1280" fmla="*/ 419230 h 3778700"/>
                  <a:gd name="connsiteX1281" fmla="*/ 2488744 w 3957635"/>
                  <a:gd name="connsiteY1281" fmla="*/ 423548 h 3778700"/>
                  <a:gd name="connsiteX1282" fmla="*/ 2514200 w 3957635"/>
                  <a:gd name="connsiteY1282" fmla="*/ 428384 h 3778700"/>
                  <a:gd name="connsiteX1283" fmla="*/ 2534772 w 3957635"/>
                  <a:gd name="connsiteY1283" fmla="*/ 422511 h 3778700"/>
                  <a:gd name="connsiteX1284" fmla="*/ 2522784 w 3957635"/>
                  <a:gd name="connsiteY1284" fmla="*/ 413357 h 3778700"/>
                  <a:gd name="connsiteX1285" fmla="*/ 2498808 w 3957635"/>
                  <a:gd name="connsiteY1285" fmla="*/ 405413 h 3778700"/>
                  <a:gd name="connsiteX1286" fmla="*/ 2478532 w 3957635"/>
                  <a:gd name="connsiteY1286" fmla="*/ 394877 h 3778700"/>
                  <a:gd name="connsiteX1287" fmla="*/ 2468320 w 3957635"/>
                  <a:gd name="connsiteY1287" fmla="*/ 378296 h 3778700"/>
                  <a:gd name="connsiteX1288" fmla="*/ 2462400 w 3957635"/>
                  <a:gd name="connsiteY1288" fmla="*/ 356016 h 3778700"/>
                  <a:gd name="connsiteX1289" fmla="*/ 2444937 w 3957635"/>
                  <a:gd name="connsiteY1289" fmla="*/ 345653 h 3778700"/>
                  <a:gd name="connsiteX1290" fmla="*/ 2433985 w 3957635"/>
                  <a:gd name="connsiteY1290" fmla="*/ 320264 h 3778700"/>
                  <a:gd name="connsiteX1291" fmla="*/ 2460328 w 3957635"/>
                  <a:gd name="connsiteY1291" fmla="*/ 322337 h 3778700"/>
                  <a:gd name="connsiteX1292" fmla="*/ 2478532 w 3957635"/>
                  <a:gd name="connsiteY1292" fmla="*/ 329246 h 3778700"/>
                  <a:gd name="connsiteX1293" fmla="*/ 2487856 w 3957635"/>
                  <a:gd name="connsiteY1293" fmla="*/ 340472 h 3778700"/>
                  <a:gd name="connsiteX1294" fmla="*/ 2513608 w 3957635"/>
                  <a:gd name="connsiteY1294" fmla="*/ 348762 h 3778700"/>
                  <a:gd name="connsiteX1295" fmla="*/ 2512868 w 3957635"/>
                  <a:gd name="connsiteY1295" fmla="*/ 334772 h 3778700"/>
                  <a:gd name="connsiteX1296" fmla="*/ 2505024 w 3957635"/>
                  <a:gd name="connsiteY1296" fmla="*/ 319573 h 3778700"/>
                  <a:gd name="connsiteX1297" fmla="*/ 2516568 w 3957635"/>
                  <a:gd name="connsiteY1297" fmla="*/ 318537 h 3778700"/>
                  <a:gd name="connsiteX1298" fmla="*/ 2543652 w 3957635"/>
                  <a:gd name="connsiteY1298" fmla="*/ 314910 h 3778700"/>
                  <a:gd name="connsiteX1299" fmla="*/ 2535808 w 3957635"/>
                  <a:gd name="connsiteY1299" fmla="*/ 307656 h 3778700"/>
                  <a:gd name="connsiteX1300" fmla="*/ 2505912 w 3957635"/>
                  <a:gd name="connsiteY1300" fmla="*/ 296257 h 3778700"/>
                  <a:gd name="connsiteX1301" fmla="*/ 2490520 w 3957635"/>
                  <a:gd name="connsiteY1301" fmla="*/ 288485 h 3778700"/>
                  <a:gd name="connsiteX1302" fmla="*/ 2496144 w 3957635"/>
                  <a:gd name="connsiteY1302" fmla="*/ 271559 h 3778700"/>
                  <a:gd name="connsiteX1303" fmla="*/ 2477348 w 3957635"/>
                  <a:gd name="connsiteY1303" fmla="*/ 269832 h 3778700"/>
                  <a:gd name="connsiteX1304" fmla="*/ 2464028 w 3957635"/>
                  <a:gd name="connsiteY1304" fmla="*/ 262750 h 3778700"/>
                  <a:gd name="connsiteX1305" fmla="*/ 2459884 w 3957635"/>
                  <a:gd name="connsiteY1305" fmla="*/ 246861 h 3778700"/>
                  <a:gd name="connsiteX1306" fmla="*/ 2458108 w 3957635"/>
                  <a:gd name="connsiteY1306" fmla="*/ 230107 h 3778700"/>
                  <a:gd name="connsiteX1307" fmla="*/ 2446121 w 3957635"/>
                  <a:gd name="connsiteY1307" fmla="*/ 216290 h 3778700"/>
                  <a:gd name="connsiteX1308" fmla="*/ 2432505 w 3957635"/>
                  <a:gd name="connsiteY1308" fmla="*/ 211627 h 3778700"/>
                  <a:gd name="connsiteX1309" fmla="*/ 2430433 w 3957635"/>
                  <a:gd name="connsiteY1309" fmla="*/ 197119 h 3778700"/>
                  <a:gd name="connsiteX1310" fmla="*/ 2445825 w 3957635"/>
                  <a:gd name="connsiteY1310" fmla="*/ 201264 h 3778700"/>
                  <a:gd name="connsiteX1311" fmla="*/ 2459884 w 3957635"/>
                  <a:gd name="connsiteY1311" fmla="*/ 194874 h 3778700"/>
                  <a:gd name="connsiteX1312" fmla="*/ 2444789 w 3957635"/>
                  <a:gd name="connsiteY1312" fmla="*/ 189001 h 3778700"/>
                  <a:gd name="connsiteX1313" fmla="*/ 2422145 w 3957635"/>
                  <a:gd name="connsiteY1313" fmla="*/ 184511 h 3778700"/>
                  <a:gd name="connsiteX1314" fmla="*/ 2408085 w 3957635"/>
                  <a:gd name="connsiteY1314" fmla="*/ 184511 h 3778700"/>
                  <a:gd name="connsiteX1315" fmla="*/ 2386477 w 3957635"/>
                  <a:gd name="connsiteY1315" fmla="*/ 181402 h 3778700"/>
                  <a:gd name="connsiteX1316" fmla="*/ 2362501 w 3957635"/>
                  <a:gd name="connsiteY1316" fmla="*/ 181402 h 3778700"/>
                  <a:gd name="connsiteX1317" fmla="*/ 2344593 w 3957635"/>
                  <a:gd name="connsiteY1317" fmla="*/ 187965 h 3778700"/>
                  <a:gd name="connsiteX1318" fmla="*/ 2329645 w 3957635"/>
                  <a:gd name="connsiteY1318" fmla="*/ 190038 h 3778700"/>
                  <a:gd name="connsiteX1319" fmla="*/ 2314105 w 3957635"/>
                  <a:gd name="connsiteY1319" fmla="*/ 189001 h 3778700"/>
                  <a:gd name="connsiteX1320" fmla="*/ 2293829 w 3957635"/>
                  <a:gd name="connsiteY1320" fmla="*/ 181747 h 3778700"/>
                  <a:gd name="connsiteX1321" fmla="*/ 2272517 w 3957635"/>
                  <a:gd name="connsiteY1321" fmla="*/ 176739 h 3778700"/>
                  <a:gd name="connsiteX1322" fmla="*/ 2260530 w 3957635"/>
                  <a:gd name="connsiteY1322" fmla="*/ 163267 h 3778700"/>
                  <a:gd name="connsiteX1323" fmla="*/ 2293089 w 3957635"/>
                  <a:gd name="connsiteY1323" fmla="*/ 157049 h 3778700"/>
                  <a:gd name="connsiteX1324" fmla="*/ 2319877 w 3957635"/>
                  <a:gd name="connsiteY1324" fmla="*/ 164303 h 3778700"/>
                  <a:gd name="connsiteX1325" fmla="*/ 2336009 w 3957635"/>
                  <a:gd name="connsiteY1325" fmla="*/ 166376 h 3778700"/>
                  <a:gd name="connsiteX1326" fmla="*/ 2353325 w 3957635"/>
                  <a:gd name="connsiteY1326" fmla="*/ 167412 h 3778700"/>
                  <a:gd name="connsiteX1327" fmla="*/ 2367681 w 3957635"/>
                  <a:gd name="connsiteY1327" fmla="*/ 159294 h 3778700"/>
                  <a:gd name="connsiteX1328" fmla="*/ 2397577 w 3957635"/>
                  <a:gd name="connsiteY1328" fmla="*/ 161194 h 3778700"/>
                  <a:gd name="connsiteX1329" fmla="*/ 2411637 w 3957635"/>
                  <a:gd name="connsiteY1329" fmla="*/ 171212 h 3778700"/>
                  <a:gd name="connsiteX1330" fmla="*/ 2423033 w 3957635"/>
                  <a:gd name="connsiteY1330" fmla="*/ 170175 h 3778700"/>
                  <a:gd name="connsiteX1331" fmla="*/ 2441385 w 3957635"/>
                  <a:gd name="connsiteY1331" fmla="*/ 165512 h 3778700"/>
                  <a:gd name="connsiteX1332" fmla="*/ 2462104 w 3957635"/>
                  <a:gd name="connsiteY1332" fmla="*/ 156531 h 3778700"/>
                  <a:gd name="connsiteX1333" fmla="*/ 2493332 w 3957635"/>
                  <a:gd name="connsiteY1333" fmla="*/ 165512 h 3778700"/>
                  <a:gd name="connsiteX1334" fmla="*/ 2514052 w 3957635"/>
                  <a:gd name="connsiteY1334" fmla="*/ 179847 h 3778700"/>
                  <a:gd name="connsiteX1335" fmla="*/ 2534624 w 3957635"/>
                  <a:gd name="connsiteY1335" fmla="*/ 192628 h 3778700"/>
                  <a:gd name="connsiteX1336" fmla="*/ 2548388 w 3957635"/>
                  <a:gd name="connsiteY1336" fmla="*/ 179157 h 3778700"/>
                  <a:gd name="connsiteX1337" fmla="*/ 2544836 w 3957635"/>
                  <a:gd name="connsiteY1337" fmla="*/ 163785 h 3778700"/>
                  <a:gd name="connsiteX1338" fmla="*/ 2556824 w 3957635"/>
                  <a:gd name="connsiteY1338" fmla="*/ 161022 h 3778700"/>
                  <a:gd name="connsiteX1339" fmla="*/ 2560228 w 3957635"/>
                  <a:gd name="connsiteY1339" fmla="*/ 151177 h 3778700"/>
                  <a:gd name="connsiteX1340" fmla="*/ 2550016 w 3957635"/>
                  <a:gd name="connsiteY1340" fmla="*/ 148068 h 3778700"/>
                  <a:gd name="connsiteX1341" fmla="*/ 2534180 w 3957635"/>
                  <a:gd name="connsiteY1341" fmla="*/ 144614 h 3778700"/>
                  <a:gd name="connsiteX1342" fmla="*/ 2520416 w 3957635"/>
                  <a:gd name="connsiteY1342" fmla="*/ 137532 h 3778700"/>
                  <a:gd name="connsiteX1343" fmla="*/ 2527668 w 3957635"/>
                  <a:gd name="connsiteY1343" fmla="*/ 130278 h 3778700"/>
                  <a:gd name="connsiteX1344" fmla="*/ 2539508 w 3957635"/>
                  <a:gd name="connsiteY1344" fmla="*/ 124061 h 3778700"/>
                  <a:gd name="connsiteX1345" fmla="*/ 1726935 w 3957635"/>
                  <a:gd name="connsiteY1345" fmla="*/ 0 h 3778700"/>
                  <a:gd name="connsiteX1346" fmla="*/ 1681948 w 3957635"/>
                  <a:gd name="connsiteY1346" fmla="*/ 61801 h 3778700"/>
                  <a:gd name="connsiteX1347" fmla="*/ 1656466 w 3957635"/>
                  <a:gd name="connsiteY1347" fmla="*/ 74825 h 3778700"/>
                  <a:gd name="connsiteX1348" fmla="*/ 1650614 w 3957635"/>
                  <a:gd name="connsiteY1348" fmla="*/ 89225 h 3778700"/>
                  <a:gd name="connsiteX1349" fmla="*/ 1623055 w 3957635"/>
                  <a:gd name="connsiteY1349" fmla="*/ 91975 h 3778700"/>
                  <a:gd name="connsiteX1350" fmla="*/ 1603425 w 3957635"/>
                  <a:gd name="connsiteY1350" fmla="*/ 95527 h 3778700"/>
                  <a:gd name="connsiteX1351" fmla="*/ 1581088 w 3957635"/>
                  <a:gd name="connsiteY1351" fmla="*/ 100722 h 3778700"/>
                  <a:gd name="connsiteX1352" fmla="*/ 1550950 w 3957635"/>
                  <a:gd name="connsiteY1352" fmla="*/ 115465 h 3778700"/>
                  <a:gd name="connsiteX1353" fmla="*/ 1533458 w 3957635"/>
                  <a:gd name="connsiteY1353" fmla="*/ 109659 h 3778700"/>
                  <a:gd name="connsiteX1354" fmla="*/ 1520434 w 3957635"/>
                  <a:gd name="connsiteY1354" fmla="*/ 125090 h 3778700"/>
                  <a:gd name="connsiteX1355" fmla="*/ 1529368 w 3957635"/>
                  <a:gd name="connsiteY1355" fmla="*/ 131240 h 3778700"/>
                  <a:gd name="connsiteX1356" fmla="*/ 1546608 w 3957635"/>
                  <a:gd name="connsiteY1356" fmla="*/ 131240 h 3778700"/>
                  <a:gd name="connsiteX1357" fmla="*/ 1567183 w 3957635"/>
                  <a:gd name="connsiteY1357" fmla="*/ 123372 h 3778700"/>
                  <a:gd name="connsiteX1358" fmla="*/ 1575048 w 3957635"/>
                  <a:gd name="connsiteY1358" fmla="*/ 113403 h 3778700"/>
                  <a:gd name="connsiteX1359" fmla="*/ 1591533 w 3957635"/>
                  <a:gd name="connsiteY1359" fmla="*/ 108246 h 3778700"/>
                  <a:gd name="connsiteX1360" fmla="*/ 1619406 w 3957635"/>
                  <a:gd name="connsiteY1360" fmla="*/ 107215 h 3778700"/>
                  <a:gd name="connsiteX1361" fmla="*/ 1630417 w 3957635"/>
                  <a:gd name="connsiteY1361" fmla="*/ 105152 h 3778700"/>
                  <a:gd name="connsiteX1362" fmla="*/ 1646524 w 3957635"/>
                  <a:gd name="connsiteY1362" fmla="*/ 104159 h 3778700"/>
                  <a:gd name="connsiteX1363" fmla="*/ 1671503 w 3957635"/>
                  <a:gd name="connsiteY1363" fmla="*/ 105611 h 3778700"/>
                  <a:gd name="connsiteX1364" fmla="*/ 1696231 w 3957635"/>
                  <a:gd name="connsiteY1364" fmla="*/ 112066 h 3778700"/>
                  <a:gd name="connsiteX1365" fmla="*/ 1704096 w 3957635"/>
                  <a:gd name="connsiteY1365" fmla="*/ 128184 h 3778700"/>
                  <a:gd name="connsiteX1366" fmla="*/ 1719951 w 3957635"/>
                  <a:gd name="connsiteY1366" fmla="*/ 124097 h 3778700"/>
                  <a:gd name="connsiteX1367" fmla="*/ 1719385 w 3957635"/>
                  <a:gd name="connsiteY1367" fmla="*/ 139108 h 3778700"/>
                  <a:gd name="connsiteX1368" fmla="*/ 1703529 w 3957635"/>
                  <a:gd name="connsiteY1368" fmla="*/ 154234 h 3778700"/>
                  <a:gd name="connsiteX1369" fmla="*/ 1672195 w 3957635"/>
                  <a:gd name="connsiteY1369" fmla="*/ 166265 h 3778700"/>
                  <a:gd name="connsiteX1370" fmla="*/ 1685220 w 3957635"/>
                  <a:gd name="connsiteY1370" fmla="*/ 163171 h 3778700"/>
                  <a:gd name="connsiteX1371" fmla="*/ 1685220 w 3957635"/>
                  <a:gd name="connsiteY1371" fmla="*/ 175165 h 3778700"/>
                  <a:gd name="connsiteX1372" fmla="*/ 1701327 w 3957635"/>
                  <a:gd name="connsiteY1372" fmla="*/ 176196 h 3778700"/>
                  <a:gd name="connsiteX1373" fmla="*/ 1713408 w 3957635"/>
                  <a:gd name="connsiteY1373" fmla="*/ 176196 h 3778700"/>
                  <a:gd name="connsiteX1374" fmla="*/ 1731529 w 3957635"/>
                  <a:gd name="connsiteY1374" fmla="*/ 175165 h 3778700"/>
                  <a:gd name="connsiteX1375" fmla="*/ 1752166 w 3957635"/>
                  <a:gd name="connsiteY1375" fmla="*/ 176196 h 3778700"/>
                  <a:gd name="connsiteX1376" fmla="*/ 1777586 w 3957635"/>
                  <a:gd name="connsiteY1376" fmla="*/ 179290 h 3778700"/>
                  <a:gd name="connsiteX1377" fmla="*/ 1790987 w 3957635"/>
                  <a:gd name="connsiteY1377" fmla="*/ 189564 h 3778700"/>
                  <a:gd name="connsiteX1378" fmla="*/ 1790987 w 3957635"/>
                  <a:gd name="connsiteY1378" fmla="*/ 200565 h 3778700"/>
                  <a:gd name="connsiteX1379" fmla="*/ 1781801 w 3957635"/>
                  <a:gd name="connsiteY1379" fmla="*/ 212940 h 3778700"/>
                  <a:gd name="connsiteX1380" fmla="*/ 1789289 w 3957635"/>
                  <a:gd name="connsiteY1380" fmla="*/ 228409 h 3778700"/>
                  <a:gd name="connsiteX1381" fmla="*/ 1810870 w 3957635"/>
                  <a:gd name="connsiteY1381" fmla="*/ 233871 h 3778700"/>
                  <a:gd name="connsiteX1382" fmla="*/ 1794133 w 3957635"/>
                  <a:gd name="connsiteY1382" fmla="*/ 242007 h 3778700"/>
                  <a:gd name="connsiteX1383" fmla="*/ 1775635 w 3957635"/>
                  <a:gd name="connsiteY1383" fmla="*/ 246934 h 3778700"/>
                  <a:gd name="connsiteX1384" fmla="*/ 1753676 w 3957635"/>
                  <a:gd name="connsiteY1384" fmla="*/ 252090 h 3778700"/>
                  <a:gd name="connsiteX1385" fmla="*/ 1734171 w 3957635"/>
                  <a:gd name="connsiteY1385" fmla="*/ 257247 h 3778700"/>
                  <a:gd name="connsiteX1386" fmla="*/ 1710136 w 3957635"/>
                  <a:gd name="connsiteY1386" fmla="*/ 269660 h 3778700"/>
                  <a:gd name="connsiteX1387" fmla="*/ 1695727 w 3957635"/>
                  <a:gd name="connsiteY1387" fmla="*/ 286122 h 3778700"/>
                  <a:gd name="connsiteX1388" fmla="*/ 1690631 w 3957635"/>
                  <a:gd name="connsiteY1388" fmla="*/ 300446 h 3778700"/>
                  <a:gd name="connsiteX1389" fmla="*/ 1682388 w 3957635"/>
                  <a:gd name="connsiteY1389" fmla="*/ 311064 h 3778700"/>
                  <a:gd name="connsiteX1390" fmla="*/ 1660807 w 3957635"/>
                  <a:gd name="connsiteY1390" fmla="*/ 311064 h 3778700"/>
                  <a:gd name="connsiteX1391" fmla="*/ 1641867 w 3957635"/>
                  <a:gd name="connsiteY1391" fmla="*/ 324252 h 3778700"/>
                  <a:gd name="connsiteX1392" fmla="*/ 1639198 w 3957635"/>
                  <a:gd name="connsiteY1392" fmla="*/ 321375 h 3778700"/>
                  <a:gd name="connsiteX1393" fmla="*/ 1624439 w 3957635"/>
                  <a:gd name="connsiteY1393" fmla="*/ 336388 h 3778700"/>
                  <a:gd name="connsiteX1394" fmla="*/ 1641867 w 3957635"/>
                  <a:gd name="connsiteY1394" fmla="*/ 324252 h 3778700"/>
                  <a:gd name="connsiteX1395" fmla="*/ 1645329 w 3957635"/>
                  <a:gd name="connsiteY1395" fmla="*/ 327985 h 3778700"/>
                  <a:gd name="connsiteX1396" fmla="*/ 1644951 w 3957635"/>
                  <a:gd name="connsiteY1396" fmla="*/ 333294 h 3778700"/>
                  <a:gd name="connsiteX1397" fmla="*/ 1638030 w 3957635"/>
                  <a:gd name="connsiteY1397" fmla="*/ 340513 h 3778700"/>
                  <a:gd name="connsiteX1398" fmla="*/ 1629096 w 3957635"/>
                  <a:gd name="connsiteY1398" fmla="*/ 350482 h 3778700"/>
                  <a:gd name="connsiteX1399" fmla="*/ 1606445 w 3957635"/>
                  <a:gd name="connsiteY1399" fmla="*/ 356669 h 3778700"/>
                  <a:gd name="connsiteX1400" fmla="*/ 1598202 w 3957635"/>
                  <a:gd name="connsiteY1400" fmla="*/ 367670 h 3778700"/>
                  <a:gd name="connsiteX1401" fmla="*/ 1581025 w 3957635"/>
                  <a:gd name="connsiteY1401" fmla="*/ 372826 h 3778700"/>
                  <a:gd name="connsiteX1402" fmla="*/ 1566554 w 3957635"/>
                  <a:gd name="connsiteY1402" fmla="*/ 372826 h 3778700"/>
                  <a:gd name="connsiteX1403" fmla="*/ 1545601 w 3957635"/>
                  <a:gd name="connsiteY1403" fmla="*/ 385851 h 3778700"/>
                  <a:gd name="connsiteX1404" fmla="*/ 1529117 w 3957635"/>
                  <a:gd name="connsiteY1404" fmla="*/ 391007 h 3778700"/>
                  <a:gd name="connsiteX1405" fmla="*/ 1517413 w 3957635"/>
                  <a:gd name="connsiteY1405" fmla="*/ 411289 h 3778700"/>
                  <a:gd name="connsiteX1406" fmla="*/ 1504012 w 3957635"/>
                  <a:gd name="connsiteY1406" fmla="*/ 428821 h 3778700"/>
                  <a:gd name="connsiteX1407" fmla="*/ 1491931 w 3957635"/>
                  <a:gd name="connsiteY1407" fmla="*/ 443908 h 3778700"/>
                  <a:gd name="connsiteX1408" fmla="*/ 1468651 w 3957635"/>
                  <a:gd name="connsiteY1408" fmla="*/ 449064 h 3778700"/>
                  <a:gd name="connsiteX1409" fmla="*/ 1411897 w 3957635"/>
                  <a:gd name="connsiteY1409" fmla="*/ 451127 h 3778700"/>
                  <a:gd name="connsiteX1410" fmla="*/ 1365463 w 3957635"/>
                  <a:gd name="connsiteY1410" fmla="*/ 453189 h 3778700"/>
                  <a:gd name="connsiteX1411" fmla="*/ 1350362 w 3957635"/>
                  <a:gd name="connsiteY1411" fmla="*/ 450439 h 3778700"/>
                  <a:gd name="connsiteX1412" fmla="*/ 1329725 w 3957635"/>
                  <a:gd name="connsiteY1412" fmla="*/ 453533 h 3778700"/>
                  <a:gd name="connsiteX1413" fmla="*/ 1299901 w 3957635"/>
                  <a:gd name="connsiteY1413" fmla="*/ 463846 h 3778700"/>
                  <a:gd name="connsiteX1414" fmla="*/ 1267246 w 3957635"/>
                  <a:gd name="connsiteY1414" fmla="*/ 474846 h 3778700"/>
                  <a:gd name="connsiteX1415" fmla="*/ 1258248 w 3957635"/>
                  <a:gd name="connsiteY1415" fmla="*/ 481721 h 3778700"/>
                  <a:gd name="connsiteX1416" fmla="*/ 1232514 w 3957635"/>
                  <a:gd name="connsiteY1416" fmla="*/ 476565 h 3778700"/>
                  <a:gd name="connsiteX1417" fmla="*/ 1199985 w 3957635"/>
                  <a:gd name="connsiteY1417" fmla="*/ 476565 h 3778700"/>
                  <a:gd name="connsiteX1418" fmla="*/ 1189666 w 3957635"/>
                  <a:gd name="connsiteY1418" fmla="*/ 478628 h 3778700"/>
                  <a:gd name="connsiteX1419" fmla="*/ 1172866 w 3957635"/>
                  <a:gd name="connsiteY1419" fmla="*/ 495128 h 3778700"/>
                  <a:gd name="connsiteX1420" fmla="*/ 1151537 w 3957635"/>
                  <a:gd name="connsiteY1420" fmla="*/ 513691 h 3778700"/>
                  <a:gd name="connsiteX1421" fmla="*/ 1133982 w 3957635"/>
                  <a:gd name="connsiteY1421" fmla="*/ 524004 h 3778700"/>
                  <a:gd name="connsiteX1422" fmla="*/ 1109884 w 3957635"/>
                  <a:gd name="connsiteY1422" fmla="*/ 533973 h 3778700"/>
                  <a:gd name="connsiteX1423" fmla="*/ 1077292 w 3957635"/>
                  <a:gd name="connsiteY1423" fmla="*/ 549404 h 3778700"/>
                  <a:gd name="connsiteX1424" fmla="*/ 1058101 w 3957635"/>
                  <a:gd name="connsiteY1424" fmla="*/ 557960 h 3778700"/>
                  <a:gd name="connsiteX1425" fmla="*/ 1036897 w 3957635"/>
                  <a:gd name="connsiteY1425" fmla="*/ 570640 h 3778700"/>
                  <a:gd name="connsiteX1426" fmla="*/ 1024188 w 3957635"/>
                  <a:gd name="connsiteY1426" fmla="*/ 563116 h 3778700"/>
                  <a:gd name="connsiteX1427" fmla="*/ 1033437 w 3957635"/>
                  <a:gd name="connsiteY1427" fmla="*/ 540084 h 3778700"/>
                  <a:gd name="connsiteX1428" fmla="*/ 1027585 w 3957635"/>
                  <a:gd name="connsiteY1428" fmla="*/ 523927 h 3778700"/>
                  <a:gd name="connsiteX1429" fmla="*/ 1031738 w 3957635"/>
                  <a:gd name="connsiteY1429" fmla="*/ 505708 h 3778700"/>
                  <a:gd name="connsiteX1430" fmla="*/ 1044133 w 3957635"/>
                  <a:gd name="connsiteY1430" fmla="*/ 494364 h 3778700"/>
                  <a:gd name="connsiteX1431" fmla="*/ 1060241 w 3957635"/>
                  <a:gd name="connsiteY1431" fmla="*/ 473739 h 3778700"/>
                  <a:gd name="connsiteX1432" fmla="*/ 1072321 w 3957635"/>
                  <a:gd name="connsiteY1432" fmla="*/ 463082 h 3778700"/>
                  <a:gd name="connsiteX1433" fmla="*/ 1087799 w 3957635"/>
                  <a:gd name="connsiteY1433" fmla="*/ 444175 h 3778700"/>
                  <a:gd name="connsiteX1434" fmla="*/ 1109066 w 3957635"/>
                  <a:gd name="connsiteY1434" fmla="*/ 431838 h 3778700"/>
                  <a:gd name="connsiteX1435" fmla="*/ 1120769 w 3957635"/>
                  <a:gd name="connsiteY1435" fmla="*/ 416025 h 3778700"/>
                  <a:gd name="connsiteX1436" fmla="*/ 1132409 w 3957635"/>
                  <a:gd name="connsiteY1436" fmla="*/ 403421 h 3778700"/>
                  <a:gd name="connsiteX1437" fmla="*/ 1150152 w 3957635"/>
                  <a:gd name="connsiteY1437" fmla="*/ 387111 h 3778700"/>
                  <a:gd name="connsiteX1438" fmla="*/ 1163491 w 3957635"/>
                  <a:gd name="connsiteY1438" fmla="*/ 375805 h 3778700"/>
                  <a:gd name="connsiteX1439" fmla="*/ 1186457 w 3957635"/>
                  <a:gd name="connsiteY1439" fmla="*/ 365875 h 3778700"/>
                  <a:gd name="connsiteX1440" fmla="*/ 1201872 w 3957635"/>
                  <a:gd name="connsiteY1440" fmla="*/ 361749 h 3778700"/>
                  <a:gd name="connsiteX1441" fmla="*/ 1219112 w 3957635"/>
                  <a:gd name="connsiteY1441" fmla="*/ 354874 h 3778700"/>
                  <a:gd name="connsiteX1442" fmla="*/ 1242707 w 3957635"/>
                  <a:gd name="connsiteY1442" fmla="*/ 347655 h 3778700"/>
                  <a:gd name="connsiteX1443" fmla="*/ 1257871 w 3957635"/>
                  <a:gd name="connsiteY1443" fmla="*/ 340780 h 3778700"/>
                  <a:gd name="connsiteX1444" fmla="*/ 1286625 w 3957635"/>
                  <a:gd name="connsiteY1444" fmla="*/ 338756 h 3778700"/>
                  <a:gd name="connsiteX1445" fmla="*/ 1292665 w 3957635"/>
                  <a:gd name="connsiteY1445" fmla="*/ 330506 h 3778700"/>
                  <a:gd name="connsiteX1446" fmla="*/ 1297762 w 3957635"/>
                  <a:gd name="connsiteY1446" fmla="*/ 321300 h 3778700"/>
                  <a:gd name="connsiteX1447" fmla="*/ 1314876 w 3957635"/>
                  <a:gd name="connsiteY1447" fmla="*/ 320269 h 3778700"/>
                  <a:gd name="connsiteX1448" fmla="*/ 1328970 w 3957635"/>
                  <a:gd name="connsiteY1448" fmla="*/ 313394 h 3778700"/>
                  <a:gd name="connsiteX1449" fmla="*/ 1334821 w 3957635"/>
                  <a:gd name="connsiteY1449" fmla="*/ 300102 h 3778700"/>
                  <a:gd name="connsiteX1450" fmla="*/ 1321356 w 3957635"/>
                  <a:gd name="connsiteY1450" fmla="*/ 299071 h 3778700"/>
                  <a:gd name="connsiteX1451" fmla="*/ 1317329 w 3957635"/>
                  <a:gd name="connsiteY1451" fmla="*/ 285740 h 3778700"/>
                  <a:gd name="connsiteX1452" fmla="*/ 1345769 w 3957635"/>
                  <a:gd name="connsiteY1452" fmla="*/ 279553 h 3778700"/>
                  <a:gd name="connsiteX1453" fmla="*/ 1361625 w 3957635"/>
                  <a:gd name="connsiteY1453" fmla="*/ 271646 h 3778700"/>
                  <a:gd name="connsiteX1454" fmla="*/ 1372950 w 3957635"/>
                  <a:gd name="connsiteY1454" fmla="*/ 262403 h 3778700"/>
                  <a:gd name="connsiteX1455" fmla="*/ 1384213 w 3957635"/>
                  <a:gd name="connsiteY1455" fmla="*/ 253160 h 3778700"/>
                  <a:gd name="connsiteX1456" fmla="*/ 1412023 w 3957635"/>
                  <a:gd name="connsiteY1456" fmla="*/ 241816 h 3778700"/>
                  <a:gd name="connsiteX1457" fmla="*/ 1429515 w 3957635"/>
                  <a:gd name="connsiteY1457" fmla="*/ 237691 h 3778700"/>
                  <a:gd name="connsiteX1458" fmla="*/ 1454242 w 3957635"/>
                  <a:gd name="connsiteY1458" fmla="*/ 230472 h 3778700"/>
                  <a:gd name="connsiteX1459" fmla="*/ 1468651 w 3957635"/>
                  <a:gd name="connsiteY1459" fmla="*/ 214430 h 3778700"/>
                  <a:gd name="connsiteX1460" fmla="*/ 1455312 w 3957635"/>
                  <a:gd name="connsiteY1460" fmla="*/ 196974 h 3778700"/>
                  <a:gd name="connsiteX1461" fmla="*/ 1463554 w 3957635"/>
                  <a:gd name="connsiteY1461" fmla="*/ 189412 h 3778700"/>
                  <a:gd name="connsiteX1462" fmla="*/ 1478970 w 3957635"/>
                  <a:gd name="connsiteY1462" fmla="*/ 182575 h 3778700"/>
                  <a:gd name="connsiteX1463" fmla="*/ 1500551 w 3957635"/>
                  <a:gd name="connsiteY1463" fmla="*/ 176425 h 3778700"/>
                  <a:gd name="connsiteX1464" fmla="*/ 1512632 w 3957635"/>
                  <a:gd name="connsiteY1464" fmla="*/ 176425 h 3778700"/>
                  <a:gd name="connsiteX1465" fmla="*/ 1523580 w 3957635"/>
                  <a:gd name="connsiteY1465" fmla="*/ 171269 h 3778700"/>
                  <a:gd name="connsiteX1466" fmla="*/ 1569133 w 3957635"/>
                  <a:gd name="connsiteY1466" fmla="*/ 171574 h 3778700"/>
                  <a:gd name="connsiteX1467" fmla="*/ 1604494 w 3957635"/>
                  <a:gd name="connsiteY1467" fmla="*/ 173981 h 3778700"/>
                  <a:gd name="connsiteX1468" fmla="*/ 1621294 w 3957635"/>
                  <a:gd name="connsiteY1468" fmla="*/ 172949 h 3778700"/>
                  <a:gd name="connsiteX1469" fmla="*/ 1636080 w 3957635"/>
                  <a:gd name="connsiteY1469" fmla="*/ 172949 h 3778700"/>
                  <a:gd name="connsiteX1470" fmla="*/ 1655648 w 3957635"/>
                  <a:gd name="connsiteY1470" fmla="*/ 174324 h 3778700"/>
                  <a:gd name="connsiteX1471" fmla="*/ 1657724 w 3957635"/>
                  <a:gd name="connsiteY1471" fmla="*/ 163018 h 3778700"/>
                  <a:gd name="connsiteX1472" fmla="*/ 1626453 w 3957635"/>
                  <a:gd name="connsiteY1472" fmla="*/ 159237 h 3778700"/>
                  <a:gd name="connsiteX1473" fmla="*/ 1604117 w 3957635"/>
                  <a:gd name="connsiteY1473" fmla="*/ 158206 h 3778700"/>
                  <a:gd name="connsiteX1474" fmla="*/ 1574167 w 3957635"/>
                  <a:gd name="connsiteY1474" fmla="*/ 158206 h 3778700"/>
                  <a:gd name="connsiteX1475" fmla="*/ 1549754 w 3957635"/>
                  <a:gd name="connsiteY1475" fmla="*/ 159237 h 3778700"/>
                  <a:gd name="connsiteX1476" fmla="*/ 1521252 w 3957635"/>
                  <a:gd name="connsiteY1476" fmla="*/ 159237 h 3778700"/>
                  <a:gd name="connsiteX1477" fmla="*/ 1500929 w 3957635"/>
                  <a:gd name="connsiteY1477" fmla="*/ 163362 h 3778700"/>
                  <a:gd name="connsiteX1478" fmla="*/ 1479284 w 3957635"/>
                  <a:gd name="connsiteY1478" fmla="*/ 161682 h 3778700"/>
                  <a:gd name="connsiteX1479" fmla="*/ 1489163 w 3957635"/>
                  <a:gd name="connsiteY1479" fmla="*/ 146327 h 3778700"/>
                  <a:gd name="connsiteX1480" fmla="*/ 1497091 w 3957635"/>
                  <a:gd name="connsiteY1480" fmla="*/ 136014 h 3778700"/>
                  <a:gd name="connsiteX1481" fmla="*/ 1482304 w 3957635"/>
                  <a:gd name="connsiteY1481" fmla="*/ 132920 h 3778700"/>
                  <a:gd name="connsiteX1482" fmla="*/ 1470979 w 3957635"/>
                  <a:gd name="connsiteY1482" fmla="*/ 145258 h 3778700"/>
                  <a:gd name="connsiteX1483" fmla="*/ 1465127 w 3957635"/>
                  <a:gd name="connsiteY1483" fmla="*/ 157289 h 3778700"/>
                  <a:gd name="connsiteX1484" fmla="*/ 1441407 w 3957635"/>
                  <a:gd name="connsiteY1484" fmla="*/ 172758 h 3778700"/>
                  <a:gd name="connsiteX1485" fmla="*/ 1423538 w 3957635"/>
                  <a:gd name="connsiteY1485" fmla="*/ 160803 h 3778700"/>
                  <a:gd name="connsiteX1486" fmla="*/ 1432472 w 3957635"/>
                  <a:gd name="connsiteY1486" fmla="*/ 149459 h 3778700"/>
                  <a:gd name="connsiteX1487" fmla="*/ 1440966 w 3957635"/>
                  <a:gd name="connsiteY1487" fmla="*/ 142698 h 3778700"/>
                  <a:gd name="connsiteX1488" fmla="*/ 1458017 w 3957635"/>
                  <a:gd name="connsiteY1488" fmla="*/ 133455 h 3778700"/>
                  <a:gd name="connsiteX1489" fmla="*/ 1466637 w 3957635"/>
                  <a:gd name="connsiteY1489" fmla="*/ 115007 h 3778700"/>
                  <a:gd name="connsiteX1490" fmla="*/ 1451537 w 3957635"/>
                  <a:gd name="connsiteY1490" fmla="*/ 117413 h 3778700"/>
                  <a:gd name="connsiteX1491" fmla="*/ 1433290 w 3957635"/>
                  <a:gd name="connsiteY1491" fmla="*/ 121538 h 3778700"/>
                  <a:gd name="connsiteX1492" fmla="*/ 1409947 w 3957635"/>
                  <a:gd name="connsiteY1492" fmla="*/ 127306 h 3778700"/>
                  <a:gd name="connsiteX1493" fmla="*/ 1371503 w 3957635"/>
                  <a:gd name="connsiteY1493" fmla="*/ 137351 h 3778700"/>
                  <a:gd name="connsiteX1494" fmla="*/ 1351243 w 3957635"/>
                  <a:gd name="connsiteY1494" fmla="*/ 150720 h 3778700"/>
                  <a:gd name="connsiteX1495" fmla="*/ 1382137 w 3957635"/>
                  <a:gd name="connsiteY1495" fmla="*/ 151254 h 3778700"/>
                  <a:gd name="connsiteX1496" fmla="*/ 1401327 w 3957635"/>
                  <a:gd name="connsiteY1496" fmla="*/ 150376 h 3778700"/>
                  <a:gd name="connsiteX1497" fmla="*/ 1401327 w 3957635"/>
                  <a:gd name="connsiteY1497" fmla="*/ 161834 h 3778700"/>
                  <a:gd name="connsiteX1498" fmla="*/ 1396231 w 3957635"/>
                  <a:gd name="connsiteY1498" fmla="*/ 177380 h 3778700"/>
                  <a:gd name="connsiteX1499" fmla="*/ 1381445 w 3957635"/>
                  <a:gd name="connsiteY1499" fmla="*/ 195599 h 3778700"/>
                  <a:gd name="connsiteX1500" fmla="*/ 1368043 w 3957635"/>
                  <a:gd name="connsiteY1500" fmla="*/ 205950 h 3778700"/>
                  <a:gd name="connsiteX1501" fmla="*/ 1350866 w 3957635"/>
                  <a:gd name="connsiteY1501" fmla="*/ 215232 h 3778700"/>
                  <a:gd name="connsiteX1502" fmla="*/ 1327145 w 3957635"/>
                  <a:gd name="connsiteY1502" fmla="*/ 221267 h 3778700"/>
                  <a:gd name="connsiteX1503" fmla="*/ 1299272 w 3957635"/>
                  <a:gd name="connsiteY1503" fmla="*/ 240975 h 3778700"/>
                  <a:gd name="connsiteX1504" fmla="*/ 1292791 w 3957635"/>
                  <a:gd name="connsiteY1504" fmla="*/ 249608 h 3778700"/>
                  <a:gd name="connsiteX1505" fmla="*/ 1274230 w 3957635"/>
                  <a:gd name="connsiteY1505" fmla="*/ 261983 h 3778700"/>
                  <a:gd name="connsiteX1506" fmla="*/ 1248433 w 3957635"/>
                  <a:gd name="connsiteY1506" fmla="*/ 271226 h 3778700"/>
                  <a:gd name="connsiteX1507" fmla="*/ 1223768 w 3957635"/>
                  <a:gd name="connsiteY1507" fmla="*/ 282456 h 3778700"/>
                  <a:gd name="connsiteX1508" fmla="*/ 1210366 w 3957635"/>
                  <a:gd name="connsiteY1508" fmla="*/ 289636 h 3778700"/>
                  <a:gd name="connsiteX1509" fmla="*/ 1196272 w 3957635"/>
                  <a:gd name="connsiteY1509" fmla="*/ 302890 h 3778700"/>
                  <a:gd name="connsiteX1510" fmla="*/ 1182493 w 3957635"/>
                  <a:gd name="connsiteY1510" fmla="*/ 319047 h 3778700"/>
                  <a:gd name="connsiteX1511" fmla="*/ 1172237 w 3957635"/>
                  <a:gd name="connsiteY1511" fmla="*/ 331079 h 3778700"/>
                  <a:gd name="connsiteX1512" fmla="*/ 1151977 w 3957635"/>
                  <a:gd name="connsiteY1512" fmla="*/ 351360 h 3778700"/>
                  <a:gd name="connsiteX1513" fmla="*/ 1139267 w 3957635"/>
                  <a:gd name="connsiteY1513" fmla="*/ 358235 h 3778700"/>
                  <a:gd name="connsiteX1514" fmla="*/ 1124859 w 3957635"/>
                  <a:gd name="connsiteY1514" fmla="*/ 364423 h 3778700"/>
                  <a:gd name="connsiteX1515" fmla="*/ 1099062 w 3957635"/>
                  <a:gd name="connsiteY1515" fmla="*/ 359611 h 3778700"/>
                  <a:gd name="connsiteX1516" fmla="*/ 1106612 w 3957635"/>
                  <a:gd name="connsiteY1516" fmla="*/ 349680 h 3778700"/>
                  <a:gd name="connsiteX1517" fmla="*/ 1126872 w 3957635"/>
                  <a:gd name="connsiteY1517" fmla="*/ 340398 h 3778700"/>
                  <a:gd name="connsiteX1518" fmla="*/ 1142225 w 3957635"/>
                  <a:gd name="connsiteY1518" fmla="*/ 332186 h 3778700"/>
                  <a:gd name="connsiteX1519" fmla="*/ 1136121 w 3957635"/>
                  <a:gd name="connsiteY1519" fmla="*/ 320880 h 3778700"/>
                  <a:gd name="connsiteX1520" fmla="*/ 1113470 w 3957635"/>
                  <a:gd name="connsiteY1520" fmla="*/ 332912 h 3778700"/>
                  <a:gd name="connsiteX1521" fmla="*/ 1101075 w 3957635"/>
                  <a:gd name="connsiteY1521" fmla="*/ 340131 h 3778700"/>
                  <a:gd name="connsiteX1522" fmla="*/ 1078739 w 3957635"/>
                  <a:gd name="connsiteY1522" fmla="*/ 356288 h 3778700"/>
                  <a:gd name="connsiteX1523" fmla="*/ 1079745 w 3957635"/>
                  <a:gd name="connsiteY1523" fmla="*/ 369350 h 3778700"/>
                  <a:gd name="connsiteX1524" fmla="*/ 1057975 w 3957635"/>
                  <a:gd name="connsiteY1524" fmla="*/ 384285 h 3778700"/>
                  <a:gd name="connsiteX1525" fmla="*/ 1046964 w 3957635"/>
                  <a:gd name="connsiteY1525" fmla="*/ 390129 h 3778700"/>
                  <a:gd name="connsiteX1526" fmla="*/ 1026012 w 3957635"/>
                  <a:gd name="connsiteY1526" fmla="*/ 392191 h 3778700"/>
                  <a:gd name="connsiteX1527" fmla="*/ 1014687 w 3957635"/>
                  <a:gd name="connsiteY1527" fmla="*/ 396316 h 3778700"/>
                  <a:gd name="connsiteX1528" fmla="*/ 999586 w 3957635"/>
                  <a:gd name="connsiteY1528" fmla="*/ 406629 h 3778700"/>
                  <a:gd name="connsiteX1529" fmla="*/ 982409 w 3957635"/>
                  <a:gd name="connsiteY1529" fmla="*/ 416942 h 3778700"/>
                  <a:gd name="connsiteX1530" fmla="*/ 975488 w 3957635"/>
                  <a:gd name="connsiteY1530" fmla="*/ 408004 h 3778700"/>
                  <a:gd name="connsiteX1531" fmla="*/ 985807 w 3957635"/>
                  <a:gd name="connsiteY1531" fmla="*/ 393910 h 3778700"/>
                  <a:gd name="connsiteX1532" fmla="*/ 1003361 w 3957635"/>
                  <a:gd name="connsiteY1532" fmla="*/ 382566 h 3778700"/>
                  <a:gd name="connsiteX1533" fmla="*/ 1012610 w 3957635"/>
                  <a:gd name="connsiteY1533" fmla="*/ 376493 h 3778700"/>
                  <a:gd name="connsiteX1534" fmla="*/ 1013554 w 3957635"/>
                  <a:gd name="connsiteY1534" fmla="*/ 365493 h 3778700"/>
                  <a:gd name="connsiteX1535" fmla="*/ 1031864 w 3957635"/>
                  <a:gd name="connsiteY1535" fmla="*/ 342002 h 3778700"/>
                  <a:gd name="connsiteX1536" fmla="*/ 1052124 w 3957635"/>
                  <a:gd name="connsiteY1536" fmla="*/ 327259 h 3778700"/>
                  <a:gd name="connsiteX1537" fmla="*/ 1066910 w 3957635"/>
                  <a:gd name="connsiteY1537" fmla="*/ 319696 h 3778700"/>
                  <a:gd name="connsiteX1538" fmla="*/ 1072069 w 3957635"/>
                  <a:gd name="connsiteY1538" fmla="*/ 309078 h 3778700"/>
                  <a:gd name="connsiteX1539" fmla="*/ 1051809 w 3957635"/>
                  <a:gd name="connsiteY1539" fmla="*/ 308085 h 3778700"/>
                  <a:gd name="connsiteX1540" fmla="*/ 1040861 w 3957635"/>
                  <a:gd name="connsiteY1540" fmla="*/ 310033 h 3778700"/>
                  <a:gd name="connsiteX1541" fmla="*/ 1004871 w 3957635"/>
                  <a:gd name="connsiteY1541" fmla="*/ 311522 h 3778700"/>
                  <a:gd name="connsiteX1542" fmla="*/ 996251 w 3957635"/>
                  <a:gd name="connsiteY1542" fmla="*/ 318703 h 3778700"/>
                  <a:gd name="connsiteX1543" fmla="*/ 950131 w 3957635"/>
                  <a:gd name="connsiteY1543" fmla="*/ 341009 h 3778700"/>
                  <a:gd name="connsiteX1544" fmla="*/ 977942 w 3957635"/>
                  <a:gd name="connsiteY1544" fmla="*/ 337228 h 3778700"/>
                  <a:gd name="connsiteX1545" fmla="*/ 998516 w 3957635"/>
                  <a:gd name="connsiteY1545" fmla="*/ 328252 h 3778700"/>
                  <a:gd name="connsiteX1546" fmla="*/ 1025320 w 3957635"/>
                  <a:gd name="connsiteY1546" fmla="*/ 317443 h 3778700"/>
                  <a:gd name="connsiteX1547" fmla="*/ 1018084 w 3957635"/>
                  <a:gd name="connsiteY1547" fmla="*/ 341239 h 3778700"/>
                  <a:gd name="connsiteX1548" fmla="*/ 1006759 w 3957635"/>
                  <a:gd name="connsiteY1548" fmla="*/ 354951 h 3778700"/>
                  <a:gd name="connsiteX1549" fmla="*/ 1003235 w 3957635"/>
                  <a:gd name="connsiteY1549" fmla="*/ 358808 h 3778700"/>
                  <a:gd name="connsiteX1550" fmla="*/ 999586 w 3957635"/>
                  <a:gd name="connsiteY1550" fmla="*/ 362513 h 3778700"/>
                  <a:gd name="connsiteX1551" fmla="*/ 974670 w 3957635"/>
                  <a:gd name="connsiteY1551" fmla="*/ 382069 h 3778700"/>
                  <a:gd name="connsiteX1552" fmla="*/ 960639 w 3957635"/>
                  <a:gd name="connsiteY1552" fmla="*/ 391313 h 3778700"/>
                  <a:gd name="connsiteX1553" fmla="*/ 946545 w 3957635"/>
                  <a:gd name="connsiteY1553" fmla="*/ 401320 h 3778700"/>
                  <a:gd name="connsiteX1554" fmla="*/ 925278 w 3957635"/>
                  <a:gd name="connsiteY1554" fmla="*/ 415758 h 3778700"/>
                  <a:gd name="connsiteX1555" fmla="*/ 913261 w 3957635"/>
                  <a:gd name="connsiteY1555" fmla="*/ 421296 h 3778700"/>
                  <a:gd name="connsiteX1556" fmla="*/ 893693 w 3957635"/>
                  <a:gd name="connsiteY1556" fmla="*/ 441196 h 3778700"/>
                  <a:gd name="connsiteX1557" fmla="*/ 900488 w 3957635"/>
                  <a:gd name="connsiteY1557" fmla="*/ 450821 h 3778700"/>
                  <a:gd name="connsiteX1558" fmla="*/ 913198 w 3957635"/>
                  <a:gd name="connsiteY1558" fmla="*/ 450821 h 3778700"/>
                  <a:gd name="connsiteX1559" fmla="*/ 941700 w 3957635"/>
                  <a:gd name="connsiteY1559" fmla="*/ 434435 h 3778700"/>
                  <a:gd name="connsiteX1560" fmla="*/ 958059 w 3957635"/>
                  <a:gd name="connsiteY1560" fmla="*/ 428630 h 3778700"/>
                  <a:gd name="connsiteX1561" fmla="*/ 952900 w 3957635"/>
                  <a:gd name="connsiteY1561" fmla="*/ 438981 h 3778700"/>
                  <a:gd name="connsiteX1562" fmla="*/ 937107 w 3957635"/>
                  <a:gd name="connsiteY1562" fmla="*/ 461363 h 3778700"/>
                  <a:gd name="connsiteX1563" fmla="*/ 927480 w 3957635"/>
                  <a:gd name="connsiteY1563" fmla="*/ 471982 h 3778700"/>
                  <a:gd name="connsiteX1564" fmla="*/ 906843 w 3957635"/>
                  <a:gd name="connsiteY1564" fmla="*/ 484319 h 3778700"/>
                  <a:gd name="connsiteX1565" fmla="*/ 874565 w 3957635"/>
                  <a:gd name="connsiteY1565" fmla="*/ 511667 h 3778700"/>
                  <a:gd name="connsiteX1566" fmla="*/ 837694 w 3957635"/>
                  <a:gd name="connsiteY1566" fmla="*/ 546463 h 3778700"/>
                  <a:gd name="connsiteX1567" fmla="*/ 831528 w 3957635"/>
                  <a:gd name="connsiteY1567" fmla="*/ 558494 h 3778700"/>
                  <a:gd name="connsiteX1568" fmla="*/ 827375 w 3957635"/>
                  <a:gd name="connsiteY1568" fmla="*/ 571557 h 3778700"/>
                  <a:gd name="connsiteX1569" fmla="*/ 821587 w 3957635"/>
                  <a:gd name="connsiteY1569" fmla="*/ 593901 h 3778700"/>
                  <a:gd name="connsiteX1570" fmla="*/ 808940 w 3957635"/>
                  <a:gd name="connsiteY1570" fmla="*/ 598676 h 3778700"/>
                  <a:gd name="connsiteX1571" fmla="*/ 796167 w 3957635"/>
                  <a:gd name="connsiteY1571" fmla="*/ 608072 h 3778700"/>
                  <a:gd name="connsiteX1572" fmla="*/ 791008 w 3957635"/>
                  <a:gd name="connsiteY1572" fmla="*/ 632708 h 3778700"/>
                  <a:gd name="connsiteX1573" fmla="*/ 774901 w 3957635"/>
                  <a:gd name="connsiteY1573" fmla="*/ 655052 h 3778700"/>
                  <a:gd name="connsiteX1574" fmla="*/ 768734 w 3957635"/>
                  <a:gd name="connsiteY1574" fmla="*/ 663264 h 3778700"/>
                  <a:gd name="connsiteX1575" fmla="*/ 738470 w 3957635"/>
                  <a:gd name="connsiteY1575" fmla="*/ 689696 h 3778700"/>
                  <a:gd name="connsiteX1576" fmla="*/ 717141 w 3957635"/>
                  <a:gd name="connsiteY1576" fmla="*/ 703102 h 3778700"/>
                  <a:gd name="connsiteX1577" fmla="*/ 698265 w 3957635"/>
                  <a:gd name="connsiteY1577" fmla="*/ 709977 h 3778700"/>
                  <a:gd name="connsiteX1578" fmla="*/ 689015 w 3957635"/>
                  <a:gd name="connsiteY1578" fmla="*/ 716165 h 3778700"/>
                  <a:gd name="connsiteX1579" fmla="*/ 687002 w 3957635"/>
                  <a:gd name="connsiteY1579" fmla="*/ 730565 h 3778700"/>
                  <a:gd name="connsiteX1580" fmla="*/ 695119 w 3957635"/>
                  <a:gd name="connsiteY1580" fmla="*/ 740152 h 3778700"/>
                  <a:gd name="connsiteX1581" fmla="*/ 677690 w 3957635"/>
                  <a:gd name="connsiteY1581" fmla="*/ 754170 h 3778700"/>
                  <a:gd name="connsiteX1582" fmla="*/ 674670 w 3957635"/>
                  <a:gd name="connsiteY1582" fmla="*/ 766507 h 3778700"/>
                  <a:gd name="connsiteX1583" fmla="*/ 667812 w 3957635"/>
                  <a:gd name="connsiteY1583" fmla="*/ 778844 h 3778700"/>
                  <a:gd name="connsiteX1584" fmla="*/ 668818 w 3957635"/>
                  <a:gd name="connsiteY1584" fmla="*/ 793244 h 3778700"/>
                  <a:gd name="connsiteX1585" fmla="*/ 648307 w 3957635"/>
                  <a:gd name="connsiteY1585" fmla="*/ 814786 h 3778700"/>
                  <a:gd name="connsiteX1586" fmla="*/ 625530 w 3957635"/>
                  <a:gd name="connsiteY1586" fmla="*/ 825022 h 3778700"/>
                  <a:gd name="connsiteX1587" fmla="*/ 622761 w 3957635"/>
                  <a:gd name="connsiteY1587" fmla="*/ 814900 h 3778700"/>
                  <a:gd name="connsiteX1588" fmla="*/ 637107 w 3957635"/>
                  <a:gd name="connsiteY1588" fmla="*/ 797407 h 3778700"/>
                  <a:gd name="connsiteX1589" fmla="*/ 615651 w 3957635"/>
                  <a:gd name="connsiteY1589" fmla="*/ 801570 h 3778700"/>
                  <a:gd name="connsiteX1590" fmla="*/ 615651 w 3957635"/>
                  <a:gd name="connsiteY1590" fmla="*/ 787934 h 3778700"/>
                  <a:gd name="connsiteX1591" fmla="*/ 623579 w 3957635"/>
                  <a:gd name="connsiteY1591" fmla="*/ 781747 h 3778700"/>
                  <a:gd name="connsiteX1592" fmla="*/ 615400 w 3957635"/>
                  <a:gd name="connsiteY1592" fmla="*/ 756423 h 3778700"/>
                  <a:gd name="connsiteX1593" fmla="*/ 621188 w 3957635"/>
                  <a:gd name="connsiteY1593" fmla="*/ 743399 h 3778700"/>
                  <a:gd name="connsiteX1594" fmla="*/ 633583 w 3957635"/>
                  <a:gd name="connsiteY1594" fmla="*/ 728617 h 3778700"/>
                  <a:gd name="connsiteX1595" fmla="*/ 647677 w 3957635"/>
                  <a:gd name="connsiteY1595" fmla="*/ 720023 h 3778700"/>
                  <a:gd name="connsiteX1596" fmla="*/ 663785 w 3957635"/>
                  <a:gd name="connsiteY1596" fmla="*/ 709099 h 3778700"/>
                  <a:gd name="connsiteX1597" fmla="*/ 683353 w 3957635"/>
                  <a:gd name="connsiteY1597" fmla="*/ 693286 h 3778700"/>
                  <a:gd name="connsiteX1598" fmla="*/ 707388 w 3957635"/>
                  <a:gd name="connsiteY1598" fmla="*/ 683317 h 3778700"/>
                  <a:gd name="connsiteX1599" fmla="*/ 711163 w 3957635"/>
                  <a:gd name="connsiteY1599" fmla="*/ 670292 h 3778700"/>
                  <a:gd name="connsiteX1600" fmla="*/ 698831 w 3957635"/>
                  <a:gd name="connsiteY1600" fmla="*/ 669261 h 3778700"/>
                  <a:gd name="connsiteX1601" fmla="*/ 682409 w 3957635"/>
                  <a:gd name="connsiteY1601" fmla="*/ 669261 h 3778700"/>
                  <a:gd name="connsiteX1602" fmla="*/ 672090 w 3957635"/>
                  <a:gd name="connsiteY1602" fmla="*/ 683317 h 3778700"/>
                  <a:gd name="connsiteX1603" fmla="*/ 642203 w 3957635"/>
                  <a:gd name="connsiteY1603" fmla="*/ 690918 h 3778700"/>
                  <a:gd name="connsiteX1604" fmla="*/ 645286 w 3957635"/>
                  <a:gd name="connsiteY1604" fmla="*/ 677588 h 3778700"/>
                  <a:gd name="connsiteX1605" fmla="*/ 653529 w 3957635"/>
                  <a:gd name="connsiteY1605" fmla="*/ 653639 h 3778700"/>
                  <a:gd name="connsiteX1606" fmla="*/ 663785 w 3957635"/>
                  <a:gd name="connsiteY1606" fmla="*/ 646458 h 3778700"/>
                  <a:gd name="connsiteX1607" fmla="*/ 670706 w 3957635"/>
                  <a:gd name="connsiteY1607" fmla="*/ 636146 h 3778700"/>
                  <a:gd name="connsiteX1608" fmla="*/ 661457 w 3957635"/>
                  <a:gd name="connsiteY1608" fmla="*/ 628201 h 3778700"/>
                  <a:gd name="connsiteX1609" fmla="*/ 619930 w 3957635"/>
                  <a:gd name="connsiteY1609" fmla="*/ 640118 h 3778700"/>
                  <a:gd name="connsiteX1610" fmla="*/ 640882 w 3957635"/>
                  <a:gd name="connsiteY1610" fmla="*/ 645580 h 3778700"/>
                  <a:gd name="connsiteX1611" fmla="*/ 639561 w 3957635"/>
                  <a:gd name="connsiteY1611" fmla="*/ 668535 h 3778700"/>
                  <a:gd name="connsiteX1612" fmla="*/ 620307 w 3957635"/>
                  <a:gd name="connsiteY1612" fmla="*/ 682744 h 3778700"/>
                  <a:gd name="connsiteX1613" fmla="*/ 606968 w 3957635"/>
                  <a:gd name="connsiteY1613" fmla="*/ 692599 h 3778700"/>
                  <a:gd name="connsiteX1614" fmla="*/ 588030 w 3957635"/>
                  <a:gd name="connsiteY1614" fmla="*/ 707075 h 3778700"/>
                  <a:gd name="connsiteX1615" fmla="*/ 585953 w 3957635"/>
                  <a:gd name="connsiteY1615" fmla="*/ 717578 h 3778700"/>
                  <a:gd name="connsiteX1616" fmla="*/ 576453 w 3957635"/>
                  <a:gd name="connsiteY1616" fmla="*/ 733391 h 3778700"/>
                  <a:gd name="connsiteX1617" fmla="*/ 563051 w 3957635"/>
                  <a:gd name="connsiteY1617" fmla="*/ 746454 h 3778700"/>
                  <a:gd name="connsiteX1618" fmla="*/ 564057 w 3957635"/>
                  <a:gd name="connsiteY1618" fmla="*/ 760892 h 3778700"/>
                  <a:gd name="connsiteX1619" fmla="*/ 576012 w 3957635"/>
                  <a:gd name="connsiteY1619" fmla="*/ 754743 h 3778700"/>
                  <a:gd name="connsiteX1620" fmla="*/ 588722 w 3957635"/>
                  <a:gd name="connsiteY1620" fmla="*/ 747218 h 3778700"/>
                  <a:gd name="connsiteX1621" fmla="*/ 598726 w 3957635"/>
                  <a:gd name="connsiteY1621" fmla="*/ 749204 h 3778700"/>
                  <a:gd name="connsiteX1622" fmla="*/ 586645 w 3957635"/>
                  <a:gd name="connsiteY1622" fmla="*/ 763948 h 3778700"/>
                  <a:gd name="connsiteX1623" fmla="*/ 569154 w 3957635"/>
                  <a:gd name="connsiteY1623" fmla="*/ 780410 h 3778700"/>
                  <a:gd name="connsiteX1624" fmla="*/ 552291 w 3957635"/>
                  <a:gd name="connsiteY1624" fmla="*/ 795192 h 3778700"/>
                  <a:gd name="connsiteX1625" fmla="*/ 542287 w 3957635"/>
                  <a:gd name="connsiteY1625" fmla="*/ 788698 h 3778700"/>
                  <a:gd name="connsiteX1626" fmla="*/ 518944 w 3957635"/>
                  <a:gd name="connsiteY1626" fmla="*/ 790761 h 3778700"/>
                  <a:gd name="connsiteX1627" fmla="*/ 503466 w 3957635"/>
                  <a:gd name="connsiteY1627" fmla="*/ 802105 h 3778700"/>
                  <a:gd name="connsiteX1628" fmla="*/ 486289 w 3957635"/>
                  <a:gd name="connsiteY1628" fmla="*/ 798324 h 3778700"/>
                  <a:gd name="connsiteX1629" fmla="*/ 491448 w 3957635"/>
                  <a:gd name="connsiteY1629" fmla="*/ 787018 h 3778700"/>
                  <a:gd name="connsiteX1630" fmla="*/ 497677 w 3957635"/>
                  <a:gd name="connsiteY1630" fmla="*/ 772924 h 3778700"/>
                  <a:gd name="connsiteX1631" fmla="*/ 536058 w 3957635"/>
                  <a:gd name="connsiteY1631" fmla="*/ 755888 h 3778700"/>
                  <a:gd name="connsiteX1632" fmla="*/ 533982 w 3957635"/>
                  <a:gd name="connsiteY1632" fmla="*/ 745614 h 3778700"/>
                  <a:gd name="connsiteX1633" fmla="*/ 523726 w 3957635"/>
                  <a:gd name="connsiteY1633" fmla="*/ 745614 h 3778700"/>
                  <a:gd name="connsiteX1634" fmla="*/ 516868 w 3957635"/>
                  <a:gd name="connsiteY1634" fmla="*/ 756576 h 3778700"/>
                  <a:gd name="connsiteX1635" fmla="*/ 499691 w 3957635"/>
                  <a:gd name="connsiteY1635" fmla="*/ 757875 h 3778700"/>
                  <a:gd name="connsiteX1636" fmla="*/ 469364 w 3957635"/>
                  <a:gd name="connsiteY1636" fmla="*/ 748708 h 3778700"/>
                  <a:gd name="connsiteX1637" fmla="*/ 451809 w 3957635"/>
                  <a:gd name="connsiteY1637" fmla="*/ 733239 h 3778700"/>
                  <a:gd name="connsiteX1638" fmla="*/ 1013051 w 3957635"/>
                  <a:gd name="connsiteY1638" fmla="*/ 232420 h 3778700"/>
                  <a:gd name="connsiteX1639" fmla="*/ 1726935 w 3957635"/>
                  <a:gd name="connsiteY1639" fmla="*/ 0 h 377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3957635" h="3778700">
                    <a:moveTo>
                      <a:pt x="3153813" y="3291681"/>
                    </a:moveTo>
                    <a:lnTo>
                      <a:pt x="3161810" y="3302052"/>
                    </a:lnTo>
                    <a:lnTo>
                      <a:pt x="3153663" y="3310812"/>
                    </a:lnTo>
                    <a:lnTo>
                      <a:pt x="3136364" y="3317122"/>
                    </a:lnTo>
                    <a:lnTo>
                      <a:pt x="3141878" y="3299186"/>
                    </a:lnTo>
                    <a:close/>
                    <a:moveTo>
                      <a:pt x="3220570" y="3248408"/>
                    </a:moveTo>
                    <a:lnTo>
                      <a:pt x="3226578" y="3259943"/>
                    </a:lnTo>
                    <a:lnTo>
                      <a:pt x="3214197" y="3278506"/>
                    </a:lnTo>
                    <a:lnTo>
                      <a:pt x="3201132" y="3283664"/>
                    </a:lnTo>
                    <a:lnTo>
                      <a:pt x="3199206" y="3269312"/>
                    </a:lnTo>
                    <a:lnTo>
                      <a:pt x="3208020" y="3254555"/>
                    </a:lnTo>
                    <a:close/>
                    <a:moveTo>
                      <a:pt x="2896621" y="3134694"/>
                    </a:moveTo>
                    <a:lnTo>
                      <a:pt x="2911878" y="3147652"/>
                    </a:lnTo>
                    <a:lnTo>
                      <a:pt x="2893890" y="3160134"/>
                    </a:lnTo>
                    <a:lnTo>
                      <a:pt x="2886432" y="3147302"/>
                    </a:lnTo>
                    <a:close/>
                    <a:moveTo>
                      <a:pt x="2876895" y="3120631"/>
                    </a:moveTo>
                    <a:lnTo>
                      <a:pt x="2893201" y="3127242"/>
                    </a:lnTo>
                    <a:lnTo>
                      <a:pt x="2882656" y="3140347"/>
                    </a:lnTo>
                    <a:lnTo>
                      <a:pt x="2867754" y="3146071"/>
                    </a:lnTo>
                    <a:lnTo>
                      <a:pt x="2867802" y="3131733"/>
                    </a:lnTo>
                    <a:close/>
                    <a:moveTo>
                      <a:pt x="3017910" y="3081337"/>
                    </a:moveTo>
                    <a:lnTo>
                      <a:pt x="3030840" y="3083317"/>
                    </a:lnTo>
                    <a:lnTo>
                      <a:pt x="3036002" y="3097373"/>
                    </a:lnTo>
                    <a:lnTo>
                      <a:pt x="3043223" y="3111468"/>
                    </a:lnTo>
                    <a:lnTo>
                      <a:pt x="3053882" y="3141367"/>
                    </a:lnTo>
                    <a:lnTo>
                      <a:pt x="3053882" y="3174682"/>
                    </a:lnTo>
                    <a:lnTo>
                      <a:pt x="3049105" y="3194232"/>
                    </a:lnTo>
                    <a:cubicBezTo>
                      <a:pt x="3043273" y="3191728"/>
                      <a:pt x="3036498" y="3193184"/>
                      <a:pt x="3032217" y="3197882"/>
                    </a:cubicBezTo>
                    <a:cubicBezTo>
                      <a:pt x="3029661" y="3200678"/>
                      <a:pt x="3028321" y="3204367"/>
                      <a:pt x="3028470" y="3208152"/>
                    </a:cubicBezTo>
                    <a:lnTo>
                      <a:pt x="3017861" y="3226577"/>
                    </a:lnTo>
                    <a:lnTo>
                      <a:pt x="3004447" y="3242011"/>
                    </a:lnTo>
                    <a:cubicBezTo>
                      <a:pt x="3000414" y="3250593"/>
                      <a:pt x="2996171" y="3259077"/>
                      <a:pt x="2991729" y="3267444"/>
                    </a:cubicBezTo>
                    <a:cubicBezTo>
                      <a:pt x="2984197" y="3281636"/>
                      <a:pt x="2976094" y="3295498"/>
                      <a:pt x="2968004" y="3309380"/>
                    </a:cubicBezTo>
                    <a:cubicBezTo>
                      <a:pt x="2963053" y="3317883"/>
                      <a:pt x="2958114" y="3326387"/>
                      <a:pt x="2953598" y="3335123"/>
                    </a:cubicBezTo>
                    <a:cubicBezTo>
                      <a:pt x="2945321" y="3351198"/>
                      <a:pt x="2938534" y="3368011"/>
                      <a:pt x="2929923" y="3383892"/>
                    </a:cubicBezTo>
                    <a:cubicBezTo>
                      <a:pt x="2922230" y="3398065"/>
                      <a:pt x="2913134" y="3411422"/>
                      <a:pt x="2902761" y="3423770"/>
                    </a:cubicBezTo>
                    <a:cubicBezTo>
                      <a:pt x="2909561" y="3437845"/>
                      <a:pt x="2907253" y="3454639"/>
                      <a:pt x="2896917" y="3466346"/>
                    </a:cubicBezTo>
                    <a:cubicBezTo>
                      <a:pt x="2892809" y="3471005"/>
                      <a:pt x="2887610" y="3474558"/>
                      <a:pt x="2881791" y="3476674"/>
                    </a:cubicBezTo>
                    <a:cubicBezTo>
                      <a:pt x="2877026" y="3479606"/>
                      <a:pt x="2871790" y="3481703"/>
                      <a:pt x="2866318" y="3482848"/>
                    </a:cubicBezTo>
                    <a:cubicBezTo>
                      <a:pt x="2862918" y="3483566"/>
                      <a:pt x="2859468" y="3483916"/>
                      <a:pt x="2855994" y="3483877"/>
                    </a:cubicBezTo>
                    <a:lnTo>
                      <a:pt x="2844690" y="3497254"/>
                    </a:lnTo>
                    <a:lnTo>
                      <a:pt x="2828919" y="3500690"/>
                    </a:lnTo>
                    <a:lnTo>
                      <a:pt x="2810009" y="3496555"/>
                    </a:lnTo>
                    <a:lnTo>
                      <a:pt x="2794188" y="3480751"/>
                    </a:lnTo>
                    <a:lnTo>
                      <a:pt x="2799300" y="3446718"/>
                    </a:lnTo>
                    <a:lnTo>
                      <a:pt x="2788257" y="3426527"/>
                    </a:lnTo>
                    <a:lnTo>
                      <a:pt x="2785862" y="3408316"/>
                    </a:lnTo>
                    <a:cubicBezTo>
                      <a:pt x="2788852" y="3401482"/>
                      <a:pt x="2793977" y="3395813"/>
                      <a:pt x="2800467" y="3392163"/>
                    </a:cubicBezTo>
                    <a:cubicBezTo>
                      <a:pt x="2806696" y="3388630"/>
                      <a:pt x="2813868" y="3387173"/>
                      <a:pt x="2820245" y="3383912"/>
                    </a:cubicBezTo>
                    <a:cubicBezTo>
                      <a:pt x="2828299" y="3379796"/>
                      <a:pt x="2834602" y="3373156"/>
                      <a:pt x="2840198" y="3366070"/>
                    </a:cubicBezTo>
                    <a:cubicBezTo>
                      <a:pt x="2843921" y="3361352"/>
                      <a:pt x="2847370" y="3356421"/>
                      <a:pt x="2850509" y="3351295"/>
                    </a:cubicBezTo>
                    <a:lnTo>
                      <a:pt x="2838138" y="3319320"/>
                    </a:lnTo>
                    <a:lnTo>
                      <a:pt x="2835793" y="3301148"/>
                    </a:lnTo>
                    <a:lnTo>
                      <a:pt x="2841824" y="3284005"/>
                    </a:lnTo>
                    <a:cubicBezTo>
                      <a:pt x="2849120" y="3280860"/>
                      <a:pt x="2854828" y="3274919"/>
                      <a:pt x="2857644" y="3267503"/>
                    </a:cubicBezTo>
                    <a:cubicBezTo>
                      <a:pt x="2860262" y="3260630"/>
                      <a:pt x="2860200" y="3253019"/>
                      <a:pt x="2857446" y="3246185"/>
                    </a:cubicBezTo>
                    <a:cubicBezTo>
                      <a:pt x="2862409" y="3240070"/>
                      <a:pt x="2868365" y="3234847"/>
                      <a:pt x="2875078" y="3230712"/>
                    </a:cubicBezTo>
                    <a:cubicBezTo>
                      <a:pt x="2883826" y="3225334"/>
                      <a:pt x="2893616" y="3221976"/>
                      <a:pt x="2902761" y="3217316"/>
                    </a:cubicBezTo>
                    <a:cubicBezTo>
                      <a:pt x="2913544" y="3211802"/>
                      <a:pt x="2923309" y="3204503"/>
                      <a:pt x="2933955" y="3198756"/>
                    </a:cubicBezTo>
                    <a:cubicBezTo>
                      <a:pt x="2941301" y="3194776"/>
                      <a:pt x="2949069" y="3191514"/>
                      <a:pt x="2955645" y="3186369"/>
                    </a:cubicBezTo>
                    <a:cubicBezTo>
                      <a:pt x="2963276" y="3180409"/>
                      <a:pt x="2968897" y="3172255"/>
                      <a:pt x="2971739" y="3162994"/>
                    </a:cubicBezTo>
                    <a:lnTo>
                      <a:pt x="2982931" y="3141716"/>
                    </a:lnTo>
                    <a:lnTo>
                      <a:pt x="2990711" y="3133251"/>
                    </a:lnTo>
                    <a:lnTo>
                      <a:pt x="3004038" y="3127116"/>
                    </a:lnTo>
                    <a:lnTo>
                      <a:pt x="3008678" y="3111895"/>
                    </a:lnTo>
                    <a:lnTo>
                      <a:pt x="3013505" y="3094073"/>
                    </a:lnTo>
                    <a:close/>
                    <a:moveTo>
                      <a:pt x="2754385" y="2922615"/>
                    </a:moveTo>
                    <a:lnTo>
                      <a:pt x="2771783" y="2931451"/>
                    </a:lnTo>
                    <a:lnTo>
                      <a:pt x="2769720" y="2951691"/>
                    </a:lnTo>
                    <a:lnTo>
                      <a:pt x="2750125" y="2953754"/>
                    </a:lnTo>
                    <a:lnTo>
                      <a:pt x="2744242" y="2933656"/>
                    </a:lnTo>
                    <a:close/>
                    <a:moveTo>
                      <a:pt x="1593" y="1984864"/>
                    </a:moveTo>
                    <a:lnTo>
                      <a:pt x="57113" y="2060510"/>
                    </a:lnTo>
                    <a:lnTo>
                      <a:pt x="90888" y="2105695"/>
                    </a:lnTo>
                    <a:lnTo>
                      <a:pt x="88533" y="2131843"/>
                    </a:lnTo>
                    <a:lnTo>
                      <a:pt x="99883" y="2169974"/>
                    </a:lnTo>
                    <a:lnTo>
                      <a:pt x="98853" y="2210848"/>
                    </a:lnTo>
                    <a:lnTo>
                      <a:pt x="96830" y="2252394"/>
                    </a:lnTo>
                    <a:lnTo>
                      <a:pt x="97897" y="2289461"/>
                    </a:lnTo>
                    <a:cubicBezTo>
                      <a:pt x="98173" y="2301275"/>
                      <a:pt x="100619" y="2312922"/>
                      <a:pt x="105108" y="2323840"/>
                    </a:cubicBezTo>
                    <a:cubicBezTo>
                      <a:pt x="108916" y="2333079"/>
                      <a:pt x="114122" y="2341646"/>
                      <a:pt x="120542" y="2349261"/>
                    </a:cubicBezTo>
                    <a:lnTo>
                      <a:pt x="134247" y="2373225"/>
                    </a:lnTo>
                    <a:cubicBezTo>
                      <a:pt x="139214" y="2380280"/>
                      <a:pt x="144255" y="2387279"/>
                      <a:pt x="149387" y="2394222"/>
                    </a:cubicBezTo>
                    <a:cubicBezTo>
                      <a:pt x="152846" y="2398870"/>
                      <a:pt x="156359" y="2403517"/>
                      <a:pt x="159910" y="2408164"/>
                    </a:cubicBezTo>
                    <a:lnTo>
                      <a:pt x="166790" y="2425690"/>
                    </a:lnTo>
                    <a:lnTo>
                      <a:pt x="170524" y="2441088"/>
                    </a:lnTo>
                    <a:lnTo>
                      <a:pt x="177404" y="2459285"/>
                    </a:lnTo>
                    <a:lnTo>
                      <a:pt x="188074" y="2473003"/>
                    </a:lnTo>
                    <a:lnTo>
                      <a:pt x="201816" y="2484706"/>
                    </a:lnTo>
                    <a:lnTo>
                      <a:pt x="209340" y="2495288"/>
                    </a:lnTo>
                    <a:lnTo>
                      <a:pt x="222015" y="2509342"/>
                    </a:lnTo>
                    <a:lnTo>
                      <a:pt x="256525" y="2548032"/>
                    </a:lnTo>
                    <a:lnTo>
                      <a:pt x="271960" y="2569981"/>
                    </a:lnTo>
                    <a:lnTo>
                      <a:pt x="276080" y="2595738"/>
                    </a:lnTo>
                    <a:lnTo>
                      <a:pt x="285370" y="2614943"/>
                    </a:lnTo>
                    <a:lnTo>
                      <a:pt x="299112" y="2646914"/>
                    </a:lnTo>
                    <a:lnTo>
                      <a:pt x="321114" y="2666848"/>
                    </a:lnTo>
                    <a:lnTo>
                      <a:pt x="348965" y="2691932"/>
                    </a:lnTo>
                    <a:lnTo>
                      <a:pt x="363075" y="2714553"/>
                    </a:lnTo>
                    <a:lnTo>
                      <a:pt x="370287" y="2744453"/>
                    </a:lnTo>
                    <a:cubicBezTo>
                      <a:pt x="373745" y="2753915"/>
                      <a:pt x="375143" y="2763994"/>
                      <a:pt x="374407" y="2774016"/>
                    </a:cubicBezTo>
                    <a:cubicBezTo>
                      <a:pt x="373616" y="2784711"/>
                      <a:pt x="370415" y="2795069"/>
                      <a:pt x="366166" y="2804924"/>
                    </a:cubicBezTo>
                    <a:cubicBezTo>
                      <a:pt x="362174" y="2814163"/>
                      <a:pt x="357281" y="2823009"/>
                      <a:pt x="353785" y="2832416"/>
                    </a:cubicBezTo>
                    <a:cubicBezTo>
                      <a:pt x="349941" y="2842775"/>
                      <a:pt x="347862" y="2853693"/>
                      <a:pt x="347604" y="2864780"/>
                    </a:cubicBezTo>
                    <a:cubicBezTo>
                      <a:pt x="348818" y="2872619"/>
                      <a:pt x="349168" y="2880569"/>
                      <a:pt x="348634" y="2888464"/>
                    </a:cubicBezTo>
                    <a:cubicBezTo>
                      <a:pt x="347991" y="2897703"/>
                      <a:pt x="346133" y="2906886"/>
                      <a:pt x="343134" y="2915620"/>
                    </a:cubicBezTo>
                    <a:lnTo>
                      <a:pt x="334617" y="2926595"/>
                    </a:lnTo>
                    <a:lnTo>
                      <a:pt x="347678" y="2954087"/>
                    </a:lnTo>
                    <a:lnTo>
                      <a:pt x="354907" y="2973964"/>
                    </a:lnTo>
                    <a:lnTo>
                      <a:pt x="357648" y="2997649"/>
                    </a:lnTo>
                    <a:lnTo>
                      <a:pt x="356618" y="3016518"/>
                    </a:lnTo>
                    <a:lnTo>
                      <a:pt x="372512" y="3045074"/>
                    </a:lnTo>
                    <a:lnTo>
                      <a:pt x="373543" y="3067639"/>
                    </a:lnTo>
                    <a:lnTo>
                      <a:pt x="376651" y="3114336"/>
                    </a:lnTo>
                    <a:lnTo>
                      <a:pt x="390099" y="3194293"/>
                    </a:lnTo>
                    <a:cubicBezTo>
                      <a:pt x="254152" y="3020270"/>
                      <a:pt x="150638" y="2823233"/>
                      <a:pt x="84486" y="2612591"/>
                    </a:cubicBezTo>
                    <a:cubicBezTo>
                      <a:pt x="20799" y="2409676"/>
                      <a:pt x="-7255" y="2197298"/>
                      <a:pt x="1593" y="1984864"/>
                    </a:cubicBezTo>
                    <a:close/>
                    <a:moveTo>
                      <a:pt x="3879738" y="1740238"/>
                    </a:moveTo>
                    <a:lnTo>
                      <a:pt x="3893846" y="1760903"/>
                    </a:lnTo>
                    <a:lnTo>
                      <a:pt x="3900380" y="1800742"/>
                    </a:lnTo>
                    <a:lnTo>
                      <a:pt x="3910354" y="1821324"/>
                    </a:lnTo>
                    <a:lnTo>
                      <a:pt x="3903518" y="1841217"/>
                    </a:lnTo>
                    <a:lnTo>
                      <a:pt x="3906613" y="1856606"/>
                    </a:lnTo>
                    <a:lnTo>
                      <a:pt x="3901454" y="1877876"/>
                    </a:lnTo>
                    <a:lnTo>
                      <a:pt x="3889650" y="1841778"/>
                    </a:lnTo>
                    <a:lnTo>
                      <a:pt x="3894808" y="1816678"/>
                    </a:lnTo>
                    <a:lnTo>
                      <a:pt x="3882260" y="1784709"/>
                    </a:lnTo>
                    <a:lnTo>
                      <a:pt x="3875611" y="1763828"/>
                    </a:lnTo>
                    <a:close/>
                    <a:moveTo>
                      <a:pt x="1845203" y="1507180"/>
                    </a:moveTo>
                    <a:lnTo>
                      <a:pt x="1864053" y="1519519"/>
                    </a:lnTo>
                    <a:lnTo>
                      <a:pt x="1859983" y="1534528"/>
                    </a:lnTo>
                    <a:lnTo>
                      <a:pt x="1843531" y="1534528"/>
                    </a:lnTo>
                    <a:lnTo>
                      <a:pt x="1833632" y="1521849"/>
                    </a:lnTo>
                    <a:close/>
                    <a:moveTo>
                      <a:pt x="2456049" y="1492297"/>
                    </a:moveTo>
                    <a:lnTo>
                      <a:pt x="2450604" y="1510574"/>
                    </a:lnTo>
                    <a:cubicBezTo>
                      <a:pt x="2444659" y="1513342"/>
                      <a:pt x="2439107" y="1516889"/>
                      <a:pt x="2434095" y="1521117"/>
                    </a:cubicBezTo>
                    <a:cubicBezTo>
                      <a:pt x="2429051" y="1525376"/>
                      <a:pt x="2424599" y="1530288"/>
                      <a:pt x="2420854" y="1535725"/>
                    </a:cubicBezTo>
                    <a:cubicBezTo>
                      <a:pt x="2417602" y="1542245"/>
                      <a:pt x="2411859" y="1547180"/>
                      <a:pt x="2404925" y="1549421"/>
                    </a:cubicBezTo>
                    <a:cubicBezTo>
                      <a:pt x="2396489" y="1552148"/>
                      <a:pt x="2387256" y="1550632"/>
                      <a:pt x="2380135" y="1545354"/>
                    </a:cubicBezTo>
                    <a:lnTo>
                      <a:pt x="2370266" y="1530297"/>
                    </a:lnTo>
                    <a:lnTo>
                      <a:pt x="2385091" y="1512475"/>
                    </a:lnTo>
                    <a:lnTo>
                      <a:pt x="2416835" y="1503685"/>
                    </a:lnTo>
                    <a:lnTo>
                      <a:pt x="2436950" y="1496866"/>
                    </a:lnTo>
                    <a:close/>
                    <a:moveTo>
                      <a:pt x="1483649" y="1392824"/>
                    </a:moveTo>
                    <a:lnTo>
                      <a:pt x="1490578" y="1418265"/>
                    </a:lnTo>
                    <a:lnTo>
                      <a:pt x="1465132" y="1408551"/>
                    </a:lnTo>
                    <a:close/>
                    <a:moveTo>
                      <a:pt x="1573106" y="1336058"/>
                    </a:moveTo>
                    <a:lnTo>
                      <a:pt x="1581360" y="1347915"/>
                    </a:lnTo>
                    <a:lnTo>
                      <a:pt x="1565768" y="1361667"/>
                    </a:lnTo>
                    <a:lnTo>
                      <a:pt x="1547884" y="1374046"/>
                    </a:lnTo>
                    <a:cubicBezTo>
                      <a:pt x="1544440" y="1381784"/>
                      <a:pt x="1537067" y="1387047"/>
                      <a:pt x="1528627" y="1387792"/>
                    </a:cubicBezTo>
                    <a:cubicBezTo>
                      <a:pt x="1519043" y="1388639"/>
                      <a:pt x="1509904" y="1383586"/>
                      <a:pt x="1505526" y="1375019"/>
                    </a:cubicBezTo>
                    <a:lnTo>
                      <a:pt x="1518569" y="1351336"/>
                    </a:lnTo>
                    <a:lnTo>
                      <a:pt x="1539827" y="1345031"/>
                    </a:lnTo>
                    <a:lnTo>
                      <a:pt x="1559979" y="1342628"/>
                    </a:lnTo>
                    <a:close/>
                    <a:moveTo>
                      <a:pt x="1716222" y="1268788"/>
                    </a:moveTo>
                    <a:lnTo>
                      <a:pt x="1728546" y="1285690"/>
                    </a:lnTo>
                    <a:lnTo>
                      <a:pt x="1724420" y="1301733"/>
                    </a:lnTo>
                    <a:cubicBezTo>
                      <a:pt x="1722423" y="1309045"/>
                      <a:pt x="1721495" y="1316615"/>
                      <a:pt x="1721668" y="1324193"/>
                    </a:cubicBezTo>
                    <a:cubicBezTo>
                      <a:pt x="1721810" y="1330502"/>
                      <a:pt x="1722717" y="1336776"/>
                      <a:pt x="1724364" y="1342871"/>
                    </a:cubicBezTo>
                    <a:cubicBezTo>
                      <a:pt x="1725624" y="1352303"/>
                      <a:pt x="1725624" y="1361864"/>
                      <a:pt x="1724364" y="1371290"/>
                    </a:cubicBezTo>
                    <a:cubicBezTo>
                      <a:pt x="1723745" y="1375909"/>
                      <a:pt x="1722827" y="1380485"/>
                      <a:pt x="1721611" y="1384983"/>
                    </a:cubicBezTo>
                    <a:cubicBezTo>
                      <a:pt x="1717592" y="1395748"/>
                      <a:pt x="1710979" y="1405352"/>
                      <a:pt x="1702352" y="1412943"/>
                    </a:cubicBezTo>
                    <a:cubicBezTo>
                      <a:pt x="1697540" y="1417183"/>
                      <a:pt x="1692160" y="1420728"/>
                      <a:pt x="1686366" y="1423486"/>
                    </a:cubicBezTo>
                    <a:lnTo>
                      <a:pt x="1664340" y="1410193"/>
                    </a:lnTo>
                    <a:lnTo>
                      <a:pt x="1678554" y="1369513"/>
                    </a:lnTo>
                    <a:lnTo>
                      <a:pt x="1675701" y="1346595"/>
                    </a:lnTo>
                    <a:lnTo>
                      <a:pt x="1689039" y="1329177"/>
                    </a:lnTo>
                    <a:lnTo>
                      <a:pt x="1708021" y="1342878"/>
                    </a:lnTo>
                    <a:lnTo>
                      <a:pt x="1699624" y="1313084"/>
                    </a:lnTo>
                    <a:lnTo>
                      <a:pt x="1689624" y="1292845"/>
                    </a:lnTo>
                    <a:lnTo>
                      <a:pt x="1699136" y="1280576"/>
                    </a:lnTo>
                    <a:close/>
                    <a:moveTo>
                      <a:pt x="1971321" y="799954"/>
                    </a:moveTo>
                    <a:lnTo>
                      <a:pt x="1982954" y="804403"/>
                    </a:lnTo>
                    <a:lnTo>
                      <a:pt x="1980891" y="819790"/>
                    </a:lnTo>
                    <a:lnTo>
                      <a:pt x="1970616" y="838352"/>
                    </a:lnTo>
                    <a:lnTo>
                      <a:pt x="1960640" y="842822"/>
                    </a:lnTo>
                    <a:lnTo>
                      <a:pt x="1957270" y="825371"/>
                    </a:lnTo>
                    <a:lnTo>
                      <a:pt x="1960708" y="810268"/>
                    </a:lnTo>
                    <a:close/>
                    <a:moveTo>
                      <a:pt x="1986444" y="731775"/>
                    </a:moveTo>
                    <a:lnTo>
                      <a:pt x="2004428" y="743058"/>
                    </a:lnTo>
                    <a:lnTo>
                      <a:pt x="2005165" y="757215"/>
                    </a:lnTo>
                    <a:lnTo>
                      <a:pt x="1988358" y="755765"/>
                    </a:lnTo>
                    <a:lnTo>
                      <a:pt x="1979718" y="745187"/>
                    </a:lnTo>
                    <a:close/>
                    <a:moveTo>
                      <a:pt x="1613991" y="700864"/>
                    </a:moveTo>
                    <a:lnTo>
                      <a:pt x="1615947" y="716391"/>
                    </a:lnTo>
                    <a:lnTo>
                      <a:pt x="1604264" y="736674"/>
                    </a:lnTo>
                    <a:lnTo>
                      <a:pt x="1590500" y="728878"/>
                    </a:lnTo>
                    <a:lnTo>
                      <a:pt x="1597579" y="707053"/>
                    </a:lnTo>
                    <a:close/>
                    <a:moveTo>
                      <a:pt x="1538761" y="643409"/>
                    </a:moveTo>
                    <a:lnTo>
                      <a:pt x="1558366" y="647029"/>
                    </a:lnTo>
                    <a:lnTo>
                      <a:pt x="1550159" y="659363"/>
                    </a:lnTo>
                    <a:lnTo>
                      <a:pt x="1541904" y="674795"/>
                    </a:lnTo>
                    <a:lnTo>
                      <a:pt x="1532101" y="686395"/>
                    </a:lnTo>
                    <a:lnTo>
                      <a:pt x="1524196" y="678144"/>
                    </a:lnTo>
                    <a:lnTo>
                      <a:pt x="1524846" y="665811"/>
                    </a:lnTo>
                    <a:lnTo>
                      <a:pt x="1525224" y="655180"/>
                    </a:lnTo>
                    <a:close/>
                    <a:moveTo>
                      <a:pt x="1409276" y="502703"/>
                    </a:moveTo>
                    <a:lnTo>
                      <a:pt x="1413060" y="517143"/>
                    </a:lnTo>
                    <a:lnTo>
                      <a:pt x="1410665" y="533700"/>
                    </a:lnTo>
                    <a:lnTo>
                      <a:pt x="1430091" y="529616"/>
                    </a:lnTo>
                    <a:lnTo>
                      <a:pt x="1440019" y="528583"/>
                    </a:lnTo>
                    <a:lnTo>
                      <a:pt x="1454803" y="529616"/>
                    </a:lnTo>
                    <a:lnTo>
                      <a:pt x="1464777" y="535803"/>
                    </a:lnTo>
                    <a:lnTo>
                      <a:pt x="1472679" y="527551"/>
                    </a:lnTo>
                    <a:lnTo>
                      <a:pt x="1489831" y="527551"/>
                    </a:lnTo>
                    <a:lnTo>
                      <a:pt x="1491810" y="551830"/>
                    </a:lnTo>
                    <a:lnTo>
                      <a:pt x="1493876" y="568293"/>
                    </a:lnTo>
                    <a:lnTo>
                      <a:pt x="1489060" y="579293"/>
                    </a:lnTo>
                    <a:cubicBezTo>
                      <a:pt x="1482607" y="584324"/>
                      <a:pt x="1475295" y="588152"/>
                      <a:pt x="1467487" y="590597"/>
                    </a:cubicBezTo>
                    <a:cubicBezTo>
                      <a:pt x="1460598" y="592748"/>
                      <a:pt x="1453421" y="593790"/>
                      <a:pt x="1446210" y="593690"/>
                    </a:cubicBezTo>
                    <a:cubicBezTo>
                      <a:pt x="1435316" y="595078"/>
                      <a:pt x="1424523" y="597144"/>
                      <a:pt x="1413891" y="599877"/>
                    </a:cubicBezTo>
                    <a:cubicBezTo>
                      <a:pt x="1408002" y="601393"/>
                      <a:pt x="1402166" y="603113"/>
                      <a:pt x="1396391" y="605032"/>
                    </a:cubicBezTo>
                    <a:lnTo>
                      <a:pt x="1380922" y="591326"/>
                    </a:lnTo>
                    <a:lnTo>
                      <a:pt x="1353071" y="580321"/>
                    </a:lnTo>
                    <a:lnTo>
                      <a:pt x="1349979" y="559699"/>
                    </a:lnTo>
                    <a:lnTo>
                      <a:pt x="1352387" y="548400"/>
                    </a:lnTo>
                    <a:lnTo>
                      <a:pt x="1364481" y="533013"/>
                    </a:lnTo>
                    <a:lnTo>
                      <a:pt x="1348986" y="519952"/>
                    </a:lnTo>
                    <a:lnTo>
                      <a:pt x="1373517" y="513760"/>
                    </a:lnTo>
                    <a:lnTo>
                      <a:pt x="1396941" y="508861"/>
                    </a:lnTo>
                    <a:close/>
                    <a:moveTo>
                      <a:pt x="2349670" y="452834"/>
                    </a:moveTo>
                    <a:lnTo>
                      <a:pt x="2364223" y="461354"/>
                    </a:lnTo>
                    <a:lnTo>
                      <a:pt x="2361213" y="473735"/>
                    </a:lnTo>
                    <a:lnTo>
                      <a:pt x="2336325" y="478275"/>
                    </a:lnTo>
                    <a:lnTo>
                      <a:pt x="2330287" y="457704"/>
                    </a:lnTo>
                    <a:close/>
                    <a:moveTo>
                      <a:pt x="2332044" y="269726"/>
                    </a:moveTo>
                    <a:lnTo>
                      <a:pt x="2345107" y="272845"/>
                    </a:lnTo>
                    <a:lnTo>
                      <a:pt x="2346480" y="293380"/>
                    </a:lnTo>
                    <a:lnTo>
                      <a:pt x="2331354" y="316418"/>
                    </a:lnTo>
                    <a:lnTo>
                      <a:pt x="2324818" y="342544"/>
                    </a:lnTo>
                    <a:cubicBezTo>
                      <a:pt x="2326207" y="355880"/>
                      <a:pt x="2331186" y="368593"/>
                      <a:pt x="2339223" y="379324"/>
                    </a:cubicBezTo>
                    <a:cubicBezTo>
                      <a:pt x="2344007" y="385719"/>
                      <a:pt x="2349796" y="391295"/>
                      <a:pt x="2356370" y="395826"/>
                    </a:cubicBezTo>
                    <a:lnTo>
                      <a:pt x="2385206" y="410270"/>
                    </a:lnTo>
                    <a:lnTo>
                      <a:pt x="2402743" y="423325"/>
                    </a:lnTo>
                    <a:cubicBezTo>
                      <a:pt x="2399133" y="427818"/>
                      <a:pt x="2394564" y="431444"/>
                      <a:pt x="2389380" y="433947"/>
                    </a:cubicBezTo>
                    <a:cubicBezTo>
                      <a:pt x="2383296" y="436880"/>
                      <a:pt x="2376554" y="438182"/>
                      <a:pt x="2369817" y="437730"/>
                    </a:cubicBezTo>
                    <a:lnTo>
                      <a:pt x="2345065" y="426383"/>
                    </a:lnTo>
                    <a:lnTo>
                      <a:pt x="2322370" y="417094"/>
                    </a:lnTo>
                    <a:lnTo>
                      <a:pt x="2308960" y="404421"/>
                    </a:lnTo>
                    <a:lnTo>
                      <a:pt x="2318544" y="398579"/>
                    </a:lnTo>
                    <a:lnTo>
                      <a:pt x="2307886" y="377647"/>
                    </a:lnTo>
                    <a:lnTo>
                      <a:pt x="2299981" y="359772"/>
                    </a:lnTo>
                    <a:lnTo>
                      <a:pt x="2297913" y="347395"/>
                    </a:lnTo>
                    <a:lnTo>
                      <a:pt x="2289323" y="334683"/>
                    </a:lnTo>
                    <a:lnTo>
                      <a:pt x="2289060" y="316153"/>
                    </a:lnTo>
                    <a:lnTo>
                      <a:pt x="2295223" y="307223"/>
                    </a:lnTo>
                    <a:lnTo>
                      <a:pt x="2311712" y="302146"/>
                    </a:lnTo>
                    <a:lnTo>
                      <a:pt x="2315949" y="290486"/>
                    </a:lnTo>
                    <a:lnTo>
                      <a:pt x="2314407" y="276612"/>
                    </a:lnTo>
                    <a:close/>
                    <a:moveTo>
                      <a:pt x="2005652" y="258820"/>
                    </a:moveTo>
                    <a:cubicBezTo>
                      <a:pt x="2011171" y="259835"/>
                      <a:pt x="2016266" y="263155"/>
                      <a:pt x="2019337" y="268486"/>
                    </a:cubicBezTo>
                    <a:cubicBezTo>
                      <a:pt x="2021491" y="272231"/>
                      <a:pt x="2022225" y="276623"/>
                      <a:pt x="2021397" y="280865"/>
                    </a:cubicBezTo>
                    <a:lnTo>
                      <a:pt x="2010743" y="290143"/>
                    </a:lnTo>
                    <a:lnTo>
                      <a:pt x="1992944" y="301360"/>
                    </a:lnTo>
                    <a:cubicBezTo>
                      <a:pt x="1997881" y="305319"/>
                      <a:pt x="2001874" y="310320"/>
                      <a:pt x="2004635" y="316012"/>
                    </a:cubicBezTo>
                    <a:cubicBezTo>
                      <a:pt x="2006938" y="320757"/>
                      <a:pt x="2008341" y="325887"/>
                      <a:pt x="2008766" y="331141"/>
                    </a:cubicBezTo>
                    <a:lnTo>
                      <a:pt x="1992601" y="339394"/>
                    </a:lnTo>
                    <a:lnTo>
                      <a:pt x="1977475" y="327058"/>
                    </a:lnTo>
                    <a:lnTo>
                      <a:pt x="1971284" y="307807"/>
                    </a:lnTo>
                    <a:lnTo>
                      <a:pt x="1956500" y="314983"/>
                    </a:lnTo>
                    <a:lnTo>
                      <a:pt x="1952413" y="345879"/>
                    </a:lnTo>
                    <a:lnTo>
                      <a:pt x="1928085" y="347857"/>
                    </a:lnTo>
                    <a:lnTo>
                      <a:pt x="1928085" y="334538"/>
                    </a:lnTo>
                    <a:lnTo>
                      <a:pt x="1917813" y="315970"/>
                    </a:lnTo>
                    <a:lnTo>
                      <a:pt x="1903371" y="311161"/>
                    </a:lnTo>
                    <a:lnTo>
                      <a:pt x="1902935" y="290190"/>
                    </a:lnTo>
                    <a:lnTo>
                      <a:pt x="1905105" y="274723"/>
                    </a:lnTo>
                    <a:lnTo>
                      <a:pt x="1931791" y="277773"/>
                    </a:lnTo>
                    <a:lnTo>
                      <a:pt x="1945482" y="271587"/>
                    </a:lnTo>
                    <a:lnTo>
                      <a:pt x="1967059" y="264368"/>
                    </a:lnTo>
                    <a:lnTo>
                      <a:pt x="1989420" y="262983"/>
                    </a:lnTo>
                    <a:cubicBezTo>
                      <a:pt x="1994189" y="259095"/>
                      <a:pt x="2000133" y="257805"/>
                      <a:pt x="2005652" y="258820"/>
                    </a:cubicBezTo>
                    <a:close/>
                    <a:moveTo>
                      <a:pt x="2412632" y="245289"/>
                    </a:moveTo>
                    <a:lnTo>
                      <a:pt x="2441086" y="245289"/>
                    </a:lnTo>
                    <a:lnTo>
                      <a:pt x="2453421" y="269836"/>
                    </a:lnTo>
                    <a:lnTo>
                      <a:pt x="2433648" y="270729"/>
                    </a:lnTo>
                    <a:lnTo>
                      <a:pt x="2420624" y="259871"/>
                    </a:lnTo>
                    <a:close/>
                    <a:moveTo>
                      <a:pt x="2128894" y="239192"/>
                    </a:moveTo>
                    <a:lnTo>
                      <a:pt x="2144755" y="251463"/>
                    </a:lnTo>
                    <a:lnTo>
                      <a:pt x="2167368" y="259509"/>
                    </a:lnTo>
                    <a:lnTo>
                      <a:pt x="2156363" y="264633"/>
                    </a:lnTo>
                    <a:lnTo>
                      <a:pt x="2129265" y="262437"/>
                    </a:lnTo>
                    <a:lnTo>
                      <a:pt x="2110114" y="258046"/>
                    </a:lnTo>
                    <a:lnTo>
                      <a:pt x="2112690" y="245639"/>
                    </a:lnTo>
                    <a:close/>
                    <a:moveTo>
                      <a:pt x="2158092" y="211339"/>
                    </a:moveTo>
                    <a:lnTo>
                      <a:pt x="2172076" y="221324"/>
                    </a:lnTo>
                    <a:lnTo>
                      <a:pt x="2181664" y="225407"/>
                    </a:lnTo>
                    <a:lnTo>
                      <a:pt x="2196711" y="221281"/>
                    </a:lnTo>
                    <a:lnTo>
                      <a:pt x="2200146" y="241867"/>
                    </a:lnTo>
                    <a:lnTo>
                      <a:pt x="2189874" y="250119"/>
                    </a:lnTo>
                    <a:cubicBezTo>
                      <a:pt x="2180967" y="251684"/>
                      <a:pt x="2171797" y="250731"/>
                      <a:pt x="2163398" y="247367"/>
                    </a:cubicBezTo>
                    <a:cubicBezTo>
                      <a:pt x="2158451" y="245385"/>
                      <a:pt x="2153869" y="242597"/>
                      <a:pt x="2149836" y="239115"/>
                    </a:cubicBezTo>
                    <a:lnTo>
                      <a:pt x="2148076" y="220881"/>
                    </a:lnTo>
                    <a:close/>
                    <a:moveTo>
                      <a:pt x="2430729" y="48066"/>
                    </a:moveTo>
                    <a:cubicBezTo>
                      <a:pt x="2568072" y="71383"/>
                      <a:pt x="2701715" y="111971"/>
                      <a:pt x="2828994" y="168621"/>
                    </a:cubicBezTo>
                    <a:cubicBezTo>
                      <a:pt x="2962933" y="228208"/>
                      <a:pt x="3088585" y="305411"/>
                      <a:pt x="3202396" y="397813"/>
                    </a:cubicBezTo>
                    <a:cubicBezTo>
                      <a:pt x="3414035" y="557401"/>
                      <a:pt x="3590597" y="758787"/>
                      <a:pt x="3720985" y="989706"/>
                    </a:cubicBezTo>
                    <a:cubicBezTo>
                      <a:pt x="3847968" y="1214580"/>
                      <a:pt x="3928479" y="1462598"/>
                      <a:pt x="3957635" y="1719252"/>
                    </a:cubicBezTo>
                    <a:lnTo>
                      <a:pt x="3887927" y="1613205"/>
                    </a:lnTo>
                    <a:lnTo>
                      <a:pt x="3846192" y="1551546"/>
                    </a:lnTo>
                    <a:lnTo>
                      <a:pt x="3801940" y="1473307"/>
                    </a:lnTo>
                    <a:cubicBezTo>
                      <a:pt x="3799276" y="1484188"/>
                      <a:pt x="3796612" y="1495069"/>
                      <a:pt x="3793800" y="1505950"/>
                    </a:cubicBezTo>
                    <a:cubicBezTo>
                      <a:pt x="3791136" y="1516831"/>
                      <a:pt x="3788472" y="1527539"/>
                      <a:pt x="3785660" y="1538420"/>
                    </a:cubicBezTo>
                    <a:lnTo>
                      <a:pt x="3768492" y="1594207"/>
                    </a:lnTo>
                    <a:lnTo>
                      <a:pt x="3780776" y="1614414"/>
                    </a:lnTo>
                    <a:lnTo>
                      <a:pt x="3772192" y="1639113"/>
                    </a:lnTo>
                    <a:lnTo>
                      <a:pt x="3764644" y="1667610"/>
                    </a:lnTo>
                    <a:lnTo>
                      <a:pt x="3764644" y="1690927"/>
                    </a:lnTo>
                    <a:lnTo>
                      <a:pt x="3768788" y="1710271"/>
                    </a:lnTo>
                    <a:lnTo>
                      <a:pt x="3760648" y="1745159"/>
                    </a:lnTo>
                    <a:lnTo>
                      <a:pt x="3752064" y="1779702"/>
                    </a:lnTo>
                    <a:lnTo>
                      <a:pt x="3751176" y="1791447"/>
                    </a:lnTo>
                    <a:lnTo>
                      <a:pt x="3749104" y="1807164"/>
                    </a:lnTo>
                    <a:cubicBezTo>
                      <a:pt x="3746588" y="1813554"/>
                      <a:pt x="3745108" y="1820290"/>
                      <a:pt x="3744960" y="1827199"/>
                    </a:cubicBezTo>
                    <a:cubicBezTo>
                      <a:pt x="3744664" y="1837562"/>
                      <a:pt x="3747032" y="1847752"/>
                      <a:pt x="3748068" y="1858115"/>
                    </a:cubicBezTo>
                    <a:cubicBezTo>
                      <a:pt x="3748660" y="1864678"/>
                      <a:pt x="3748660" y="1871414"/>
                      <a:pt x="3748068" y="1877977"/>
                    </a:cubicBezTo>
                    <a:lnTo>
                      <a:pt x="3749104" y="1894212"/>
                    </a:lnTo>
                    <a:lnTo>
                      <a:pt x="3764496" y="1920983"/>
                    </a:lnTo>
                    <a:lnTo>
                      <a:pt x="3763608" y="1940499"/>
                    </a:lnTo>
                    <a:lnTo>
                      <a:pt x="3763608" y="1962089"/>
                    </a:lnTo>
                    <a:lnTo>
                      <a:pt x="3761536" y="1975388"/>
                    </a:lnTo>
                    <a:lnTo>
                      <a:pt x="3761536" y="1989550"/>
                    </a:lnTo>
                    <a:lnTo>
                      <a:pt x="3759464" y="2014248"/>
                    </a:lnTo>
                    <a:lnTo>
                      <a:pt x="3764644" y="2057082"/>
                    </a:lnTo>
                    <a:lnTo>
                      <a:pt x="3773820" y="2032038"/>
                    </a:lnTo>
                    <a:lnTo>
                      <a:pt x="3784772" y="2031002"/>
                    </a:lnTo>
                    <a:lnTo>
                      <a:pt x="3799128" y="2045510"/>
                    </a:lnTo>
                    <a:lnTo>
                      <a:pt x="3805936" y="2076080"/>
                    </a:lnTo>
                    <a:lnTo>
                      <a:pt x="3810376" y="2100260"/>
                    </a:lnTo>
                    <a:lnTo>
                      <a:pt x="3811412" y="2126340"/>
                    </a:lnTo>
                    <a:lnTo>
                      <a:pt x="3807712" y="2157256"/>
                    </a:lnTo>
                    <a:cubicBezTo>
                      <a:pt x="3813632" y="2166755"/>
                      <a:pt x="3808600" y="2179191"/>
                      <a:pt x="3797796" y="2181954"/>
                    </a:cubicBezTo>
                    <a:cubicBezTo>
                      <a:pt x="3792024" y="2183509"/>
                      <a:pt x="3785956" y="2181436"/>
                      <a:pt x="3782256" y="2176773"/>
                    </a:cubicBezTo>
                    <a:lnTo>
                      <a:pt x="3774412" y="2163819"/>
                    </a:lnTo>
                    <a:lnTo>
                      <a:pt x="3773672" y="2128413"/>
                    </a:lnTo>
                    <a:lnTo>
                      <a:pt x="3775744" y="2112523"/>
                    </a:lnTo>
                    <a:lnTo>
                      <a:pt x="3775744" y="2084716"/>
                    </a:lnTo>
                    <a:lnTo>
                      <a:pt x="3769380" y="2070726"/>
                    </a:lnTo>
                    <a:lnTo>
                      <a:pt x="3757688" y="2086616"/>
                    </a:lnTo>
                    <a:cubicBezTo>
                      <a:pt x="3758428" y="2094215"/>
                      <a:pt x="3757540" y="2101815"/>
                      <a:pt x="3755024" y="2108896"/>
                    </a:cubicBezTo>
                    <a:cubicBezTo>
                      <a:pt x="3751768" y="2118050"/>
                      <a:pt x="3745996" y="2126167"/>
                      <a:pt x="3738448" y="2132385"/>
                    </a:cubicBezTo>
                    <a:lnTo>
                      <a:pt x="3726757" y="2132385"/>
                    </a:lnTo>
                    <a:lnTo>
                      <a:pt x="3717581" y="2116495"/>
                    </a:lnTo>
                    <a:lnTo>
                      <a:pt x="3707961" y="2099742"/>
                    </a:lnTo>
                    <a:lnTo>
                      <a:pt x="3701745" y="2078844"/>
                    </a:lnTo>
                    <a:lnTo>
                      <a:pt x="3678361" y="2062609"/>
                    </a:lnTo>
                    <a:lnTo>
                      <a:pt x="3669481" y="2033765"/>
                    </a:lnTo>
                    <a:lnTo>
                      <a:pt x="3677325" y="2015976"/>
                    </a:lnTo>
                    <a:lnTo>
                      <a:pt x="3662969" y="2000086"/>
                    </a:lnTo>
                    <a:lnTo>
                      <a:pt x="3647725" y="1979878"/>
                    </a:lnTo>
                    <a:lnTo>
                      <a:pt x="3641657" y="1968825"/>
                    </a:lnTo>
                    <a:lnTo>
                      <a:pt x="3644321" y="1947581"/>
                    </a:lnTo>
                    <a:cubicBezTo>
                      <a:pt x="3636625" y="1942399"/>
                      <a:pt x="3629669" y="1936009"/>
                      <a:pt x="3623749" y="1928755"/>
                    </a:cubicBezTo>
                    <a:cubicBezTo>
                      <a:pt x="3617237" y="1920637"/>
                      <a:pt x="3612353" y="1911311"/>
                      <a:pt x="3608949" y="1901639"/>
                    </a:cubicBezTo>
                    <a:lnTo>
                      <a:pt x="3608949" y="1889894"/>
                    </a:lnTo>
                    <a:lnTo>
                      <a:pt x="3607913" y="1867268"/>
                    </a:lnTo>
                    <a:cubicBezTo>
                      <a:pt x="3601697" y="1861223"/>
                      <a:pt x="3596073" y="1854660"/>
                      <a:pt x="3591485" y="1847234"/>
                    </a:cubicBezTo>
                    <a:cubicBezTo>
                      <a:pt x="3585713" y="1838252"/>
                      <a:pt x="3581421" y="1828408"/>
                      <a:pt x="3578757" y="1818045"/>
                    </a:cubicBezTo>
                    <a:lnTo>
                      <a:pt x="3588377" y="1789547"/>
                    </a:lnTo>
                    <a:lnTo>
                      <a:pt x="3569433" y="1771585"/>
                    </a:lnTo>
                    <a:lnTo>
                      <a:pt x="3553301" y="1754140"/>
                    </a:lnTo>
                    <a:lnTo>
                      <a:pt x="3536430" y="1738942"/>
                    </a:lnTo>
                    <a:lnTo>
                      <a:pt x="3525182" y="1744814"/>
                    </a:lnTo>
                    <a:lnTo>
                      <a:pt x="3517338" y="1768303"/>
                    </a:lnTo>
                    <a:lnTo>
                      <a:pt x="3502390" y="1771066"/>
                    </a:lnTo>
                    <a:cubicBezTo>
                      <a:pt x="3494842" y="1769685"/>
                      <a:pt x="3487590" y="1767267"/>
                      <a:pt x="3480782" y="1763812"/>
                    </a:cubicBezTo>
                    <a:cubicBezTo>
                      <a:pt x="3473974" y="1760704"/>
                      <a:pt x="3467610" y="1756558"/>
                      <a:pt x="3461838" y="1751895"/>
                    </a:cubicBezTo>
                    <a:lnTo>
                      <a:pt x="3449406" y="1729615"/>
                    </a:lnTo>
                    <a:lnTo>
                      <a:pt x="3444374" y="1717179"/>
                    </a:lnTo>
                    <a:lnTo>
                      <a:pt x="3432682" y="1709407"/>
                    </a:lnTo>
                    <a:lnTo>
                      <a:pt x="3419362" y="1699044"/>
                    </a:lnTo>
                    <a:lnTo>
                      <a:pt x="3399383" y="1698181"/>
                    </a:lnTo>
                    <a:lnTo>
                      <a:pt x="3391243" y="1679700"/>
                    </a:lnTo>
                    <a:lnTo>
                      <a:pt x="3361939" y="1652584"/>
                    </a:lnTo>
                    <a:lnTo>
                      <a:pt x="3349655" y="1662774"/>
                    </a:lnTo>
                    <a:lnTo>
                      <a:pt x="3338851" y="1672792"/>
                    </a:lnTo>
                    <a:lnTo>
                      <a:pt x="3317243" y="1677455"/>
                    </a:lnTo>
                    <a:lnTo>
                      <a:pt x="3302739" y="1685745"/>
                    </a:lnTo>
                    <a:lnTo>
                      <a:pt x="3289123" y="1699563"/>
                    </a:lnTo>
                    <a:lnTo>
                      <a:pt x="3268107" y="1715625"/>
                    </a:lnTo>
                    <a:lnTo>
                      <a:pt x="3222079" y="1715625"/>
                    </a:lnTo>
                    <a:lnTo>
                      <a:pt x="3175608" y="1722879"/>
                    </a:lnTo>
                    <a:cubicBezTo>
                      <a:pt x="3167764" y="1728924"/>
                      <a:pt x="3156960" y="1729788"/>
                      <a:pt x="3148080" y="1724952"/>
                    </a:cubicBezTo>
                    <a:cubicBezTo>
                      <a:pt x="3144232" y="1722879"/>
                      <a:pt x="3140976" y="1719597"/>
                      <a:pt x="3138904" y="1715798"/>
                    </a:cubicBezTo>
                    <a:lnTo>
                      <a:pt x="3132688" y="1696799"/>
                    </a:lnTo>
                    <a:lnTo>
                      <a:pt x="3116408" y="1681255"/>
                    </a:lnTo>
                    <a:lnTo>
                      <a:pt x="3087253" y="1704917"/>
                    </a:lnTo>
                    <a:cubicBezTo>
                      <a:pt x="3080593" y="1712171"/>
                      <a:pt x="3071269" y="1716489"/>
                      <a:pt x="3061353" y="1716661"/>
                    </a:cubicBezTo>
                    <a:cubicBezTo>
                      <a:pt x="3054841" y="1716661"/>
                      <a:pt x="3048477" y="1714934"/>
                      <a:pt x="3043001" y="1711480"/>
                    </a:cubicBezTo>
                    <a:cubicBezTo>
                      <a:pt x="3034713" y="1713725"/>
                      <a:pt x="3025833" y="1711480"/>
                      <a:pt x="3019617" y="1705608"/>
                    </a:cubicBezTo>
                    <a:cubicBezTo>
                      <a:pt x="3012513" y="1699044"/>
                      <a:pt x="3008961" y="1687991"/>
                      <a:pt x="2999341" y="1685745"/>
                    </a:cubicBezTo>
                    <a:cubicBezTo>
                      <a:pt x="2991201" y="1683846"/>
                      <a:pt x="2983801" y="1689718"/>
                      <a:pt x="2975513" y="1690409"/>
                    </a:cubicBezTo>
                    <a:cubicBezTo>
                      <a:pt x="2967077" y="1691445"/>
                      <a:pt x="2958789" y="1686782"/>
                      <a:pt x="2954941" y="1679182"/>
                    </a:cubicBezTo>
                    <a:lnTo>
                      <a:pt x="2943989" y="1652757"/>
                    </a:lnTo>
                    <a:lnTo>
                      <a:pt x="2926821" y="1623914"/>
                    </a:lnTo>
                    <a:cubicBezTo>
                      <a:pt x="2919421" y="1622014"/>
                      <a:pt x="2911577" y="1622532"/>
                      <a:pt x="2904473" y="1625295"/>
                    </a:cubicBezTo>
                    <a:cubicBezTo>
                      <a:pt x="2900033" y="1626850"/>
                      <a:pt x="2896038" y="1629268"/>
                      <a:pt x="2892486" y="1632377"/>
                    </a:cubicBezTo>
                    <a:lnTo>
                      <a:pt x="2880202" y="1650857"/>
                    </a:lnTo>
                    <a:lnTo>
                      <a:pt x="2876354" y="1662947"/>
                    </a:lnTo>
                    <a:cubicBezTo>
                      <a:pt x="2884938" y="1671410"/>
                      <a:pt x="2893374" y="1680046"/>
                      <a:pt x="2901513" y="1689027"/>
                    </a:cubicBezTo>
                    <a:cubicBezTo>
                      <a:pt x="2906841" y="1694727"/>
                      <a:pt x="2911873" y="1700599"/>
                      <a:pt x="2917053" y="1706644"/>
                    </a:cubicBezTo>
                    <a:lnTo>
                      <a:pt x="2933185" y="1722361"/>
                    </a:lnTo>
                    <a:lnTo>
                      <a:pt x="2943101" y="1732378"/>
                    </a:lnTo>
                    <a:lnTo>
                      <a:pt x="2954053" y="1745677"/>
                    </a:lnTo>
                    <a:lnTo>
                      <a:pt x="2978769" y="1758113"/>
                    </a:lnTo>
                    <a:cubicBezTo>
                      <a:pt x="2975217" y="1752241"/>
                      <a:pt x="2976993" y="1744641"/>
                      <a:pt x="2982913" y="1741014"/>
                    </a:cubicBezTo>
                    <a:cubicBezTo>
                      <a:pt x="2989129" y="1737042"/>
                      <a:pt x="2997417" y="1739460"/>
                      <a:pt x="3000673" y="1746196"/>
                    </a:cubicBezTo>
                    <a:lnTo>
                      <a:pt x="3009701" y="1769167"/>
                    </a:lnTo>
                    <a:lnTo>
                      <a:pt x="3009701" y="1799737"/>
                    </a:lnTo>
                    <a:lnTo>
                      <a:pt x="3020653" y="1807336"/>
                    </a:lnTo>
                    <a:lnTo>
                      <a:pt x="3046405" y="1793865"/>
                    </a:lnTo>
                    <a:lnTo>
                      <a:pt x="3069345" y="1789720"/>
                    </a:lnTo>
                    <a:lnTo>
                      <a:pt x="3078225" y="1776421"/>
                    </a:lnTo>
                    <a:lnTo>
                      <a:pt x="3092581" y="1754831"/>
                    </a:lnTo>
                    <a:lnTo>
                      <a:pt x="3095393" y="1737042"/>
                    </a:lnTo>
                    <a:lnTo>
                      <a:pt x="3107676" y="1712343"/>
                    </a:lnTo>
                    <a:lnTo>
                      <a:pt x="3113892" y="1698354"/>
                    </a:lnTo>
                    <a:lnTo>
                      <a:pt x="3127508" y="1710616"/>
                    </a:lnTo>
                    <a:cubicBezTo>
                      <a:pt x="3125732" y="1718734"/>
                      <a:pt x="3125732" y="1727197"/>
                      <a:pt x="3127508" y="1735314"/>
                    </a:cubicBezTo>
                    <a:cubicBezTo>
                      <a:pt x="3129136" y="1742741"/>
                      <a:pt x="3132392" y="1749823"/>
                      <a:pt x="3136832" y="1755868"/>
                    </a:cubicBezTo>
                    <a:lnTo>
                      <a:pt x="3156960" y="1764849"/>
                    </a:lnTo>
                    <a:lnTo>
                      <a:pt x="3182416" y="1768994"/>
                    </a:lnTo>
                    <a:lnTo>
                      <a:pt x="3207724" y="1773139"/>
                    </a:lnTo>
                    <a:lnTo>
                      <a:pt x="3226223" y="1783329"/>
                    </a:lnTo>
                    <a:cubicBezTo>
                      <a:pt x="3230515" y="1790756"/>
                      <a:pt x="3234363" y="1798183"/>
                      <a:pt x="3237471" y="1805955"/>
                    </a:cubicBezTo>
                    <a:cubicBezTo>
                      <a:pt x="3240875" y="1814072"/>
                      <a:pt x="3243687" y="1822363"/>
                      <a:pt x="3245759" y="1830826"/>
                    </a:cubicBezTo>
                    <a:cubicBezTo>
                      <a:pt x="3246499" y="1842916"/>
                      <a:pt x="3246499" y="1855006"/>
                      <a:pt x="3245759" y="1867096"/>
                    </a:cubicBezTo>
                    <a:cubicBezTo>
                      <a:pt x="3245315" y="1873832"/>
                      <a:pt x="3244723" y="1880567"/>
                      <a:pt x="3243835" y="1887303"/>
                    </a:cubicBezTo>
                    <a:cubicBezTo>
                      <a:pt x="3233623" y="1889549"/>
                      <a:pt x="3225039" y="1896457"/>
                      <a:pt x="3220451" y="1905784"/>
                    </a:cubicBezTo>
                    <a:cubicBezTo>
                      <a:pt x="3216604" y="1914074"/>
                      <a:pt x="3216160" y="1923746"/>
                      <a:pt x="3219415" y="1932209"/>
                    </a:cubicBezTo>
                    <a:lnTo>
                      <a:pt x="3219415" y="1954662"/>
                    </a:lnTo>
                    <a:lnTo>
                      <a:pt x="3210092" y="1965888"/>
                    </a:lnTo>
                    <a:lnTo>
                      <a:pt x="3196772" y="1984542"/>
                    </a:lnTo>
                    <a:lnTo>
                      <a:pt x="3191592" y="1995077"/>
                    </a:lnTo>
                    <a:lnTo>
                      <a:pt x="3177088" y="2029447"/>
                    </a:lnTo>
                    <a:lnTo>
                      <a:pt x="3156072" y="2050864"/>
                    </a:lnTo>
                    <a:lnTo>
                      <a:pt x="3148820" y="2059845"/>
                    </a:lnTo>
                    <a:lnTo>
                      <a:pt x="3122032" y="2072453"/>
                    </a:lnTo>
                    <a:cubicBezTo>
                      <a:pt x="3111672" y="2075044"/>
                      <a:pt x="3102792" y="2081607"/>
                      <a:pt x="3097317" y="2090761"/>
                    </a:cubicBezTo>
                    <a:cubicBezTo>
                      <a:pt x="3094209" y="2095942"/>
                      <a:pt x="3092285" y="2101815"/>
                      <a:pt x="3091841" y="2107860"/>
                    </a:cubicBezTo>
                    <a:lnTo>
                      <a:pt x="3080149" y="2132903"/>
                    </a:lnTo>
                    <a:cubicBezTo>
                      <a:pt x="3075265" y="2140848"/>
                      <a:pt x="3068753" y="2147584"/>
                      <a:pt x="3061205" y="2152938"/>
                    </a:cubicBezTo>
                    <a:cubicBezTo>
                      <a:pt x="3055433" y="2157083"/>
                      <a:pt x="3048921" y="2160192"/>
                      <a:pt x="3042705" y="2163474"/>
                    </a:cubicBezTo>
                    <a:cubicBezTo>
                      <a:pt x="3035601" y="2167273"/>
                      <a:pt x="3028645" y="2171073"/>
                      <a:pt x="3021689" y="2175218"/>
                    </a:cubicBezTo>
                    <a:lnTo>
                      <a:pt x="3011329" y="2188172"/>
                    </a:lnTo>
                    <a:lnTo>
                      <a:pt x="3000081" y="2208034"/>
                    </a:lnTo>
                    <a:lnTo>
                      <a:pt x="2982173" y="2214943"/>
                    </a:lnTo>
                    <a:lnTo>
                      <a:pt x="2970185" y="2218742"/>
                    </a:lnTo>
                    <a:lnTo>
                      <a:pt x="2944729" y="2233596"/>
                    </a:lnTo>
                    <a:lnTo>
                      <a:pt x="2922233" y="2243786"/>
                    </a:lnTo>
                    <a:cubicBezTo>
                      <a:pt x="2917941" y="2248967"/>
                      <a:pt x="2913353" y="2254149"/>
                      <a:pt x="2908469" y="2258812"/>
                    </a:cubicBezTo>
                    <a:cubicBezTo>
                      <a:pt x="2902253" y="2265030"/>
                      <a:pt x="2895594" y="2270730"/>
                      <a:pt x="2888490" y="2276084"/>
                    </a:cubicBezTo>
                    <a:lnTo>
                      <a:pt x="2867918" y="2286447"/>
                    </a:lnTo>
                    <a:lnTo>
                      <a:pt x="2851046" y="2277811"/>
                    </a:lnTo>
                    <a:lnTo>
                      <a:pt x="2833138" y="2257949"/>
                    </a:lnTo>
                    <a:lnTo>
                      <a:pt x="2825886" y="2244822"/>
                    </a:lnTo>
                    <a:lnTo>
                      <a:pt x="2813602" y="2215461"/>
                    </a:lnTo>
                    <a:lnTo>
                      <a:pt x="2798358" y="2201989"/>
                    </a:lnTo>
                    <a:lnTo>
                      <a:pt x="2799394" y="2173146"/>
                    </a:lnTo>
                    <a:cubicBezTo>
                      <a:pt x="2802206" y="2166755"/>
                      <a:pt x="2802206" y="2159674"/>
                      <a:pt x="2799394" y="2153284"/>
                    </a:cubicBezTo>
                    <a:cubicBezTo>
                      <a:pt x="2797174" y="2147929"/>
                      <a:pt x="2793178" y="2143612"/>
                      <a:pt x="2788146" y="2140848"/>
                    </a:cubicBezTo>
                    <a:lnTo>
                      <a:pt x="2779858" y="2129967"/>
                    </a:lnTo>
                    <a:lnTo>
                      <a:pt x="2780154" y="2114423"/>
                    </a:lnTo>
                    <a:lnTo>
                      <a:pt x="2756179" y="2101642"/>
                    </a:lnTo>
                    <a:lnTo>
                      <a:pt x="2740935" y="2084889"/>
                    </a:lnTo>
                    <a:cubicBezTo>
                      <a:pt x="2742267" y="2072108"/>
                      <a:pt x="2738419" y="2059154"/>
                      <a:pt x="2730279" y="2049137"/>
                    </a:cubicBezTo>
                    <a:cubicBezTo>
                      <a:pt x="2727171" y="2045164"/>
                      <a:pt x="2723323" y="2041710"/>
                      <a:pt x="2719031" y="2038774"/>
                    </a:cubicBezTo>
                    <a:lnTo>
                      <a:pt x="2672855" y="2029966"/>
                    </a:lnTo>
                    <a:lnTo>
                      <a:pt x="2665011" y="2015112"/>
                    </a:lnTo>
                    <a:cubicBezTo>
                      <a:pt x="2664123" y="2008203"/>
                      <a:pt x="2662495" y="2001295"/>
                      <a:pt x="2659979" y="1994732"/>
                    </a:cubicBezTo>
                    <a:cubicBezTo>
                      <a:pt x="2656723" y="1986441"/>
                      <a:pt x="2652283" y="1978842"/>
                      <a:pt x="2646807" y="1971933"/>
                    </a:cubicBezTo>
                    <a:lnTo>
                      <a:pt x="2651691" y="1955180"/>
                    </a:lnTo>
                    <a:lnTo>
                      <a:pt x="2645179" y="1942745"/>
                    </a:lnTo>
                    <a:lnTo>
                      <a:pt x="2631415" y="1921846"/>
                    </a:lnTo>
                    <a:lnTo>
                      <a:pt x="2620315" y="1910620"/>
                    </a:lnTo>
                    <a:lnTo>
                      <a:pt x="2603887" y="1897321"/>
                    </a:lnTo>
                    <a:lnTo>
                      <a:pt x="2588052" y="1886267"/>
                    </a:lnTo>
                    <a:lnTo>
                      <a:pt x="2579468" y="1870550"/>
                    </a:lnTo>
                    <a:lnTo>
                      <a:pt x="2581540" y="1859842"/>
                    </a:lnTo>
                    <a:lnTo>
                      <a:pt x="2564964" y="1855697"/>
                    </a:lnTo>
                    <a:lnTo>
                      <a:pt x="2552680" y="1852588"/>
                    </a:lnTo>
                    <a:lnTo>
                      <a:pt x="2541728" y="1831689"/>
                    </a:lnTo>
                    <a:cubicBezTo>
                      <a:pt x="2538472" y="1824262"/>
                      <a:pt x="2534476" y="1817181"/>
                      <a:pt x="2529740" y="1810445"/>
                    </a:cubicBezTo>
                    <a:cubicBezTo>
                      <a:pt x="2525596" y="1804400"/>
                      <a:pt x="2520860" y="1798873"/>
                      <a:pt x="2515680" y="1793692"/>
                    </a:cubicBezTo>
                    <a:lnTo>
                      <a:pt x="2510500" y="1776075"/>
                    </a:lnTo>
                    <a:lnTo>
                      <a:pt x="2489780" y="1773139"/>
                    </a:lnTo>
                    <a:lnTo>
                      <a:pt x="2474240" y="1773484"/>
                    </a:lnTo>
                    <a:lnTo>
                      <a:pt x="2474980" y="1790583"/>
                    </a:lnTo>
                    <a:lnTo>
                      <a:pt x="2489484" y="1807509"/>
                    </a:lnTo>
                    <a:cubicBezTo>
                      <a:pt x="2489632" y="1817354"/>
                      <a:pt x="2492592" y="1826853"/>
                      <a:pt x="2497920" y="1835316"/>
                    </a:cubicBezTo>
                    <a:cubicBezTo>
                      <a:pt x="2502804" y="1842916"/>
                      <a:pt x="2509612" y="1849133"/>
                      <a:pt x="2517604" y="1853451"/>
                    </a:cubicBezTo>
                    <a:lnTo>
                      <a:pt x="2523820" y="1877459"/>
                    </a:lnTo>
                    <a:lnTo>
                      <a:pt x="2545428" y="1899048"/>
                    </a:lnTo>
                    <a:lnTo>
                      <a:pt x="2548092" y="1912520"/>
                    </a:lnTo>
                    <a:lnTo>
                      <a:pt x="2551200" y="1929791"/>
                    </a:lnTo>
                    <a:lnTo>
                      <a:pt x="2563632" y="1948962"/>
                    </a:lnTo>
                    <a:lnTo>
                      <a:pt x="2584204" y="1958289"/>
                    </a:lnTo>
                    <a:lnTo>
                      <a:pt x="2596635" y="1979533"/>
                    </a:lnTo>
                    <a:lnTo>
                      <a:pt x="2602407" y="2006994"/>
                    </a:lnTo>
                    <a:cubicBezTo>
                      <a:pt x="2608623" y="2015976"/>
                      <a:pt x="2612915" y="2025993"/>
                      <a:pt x="2615135" y="2036529"/>
                    </a:cubicBezTo>
                    <a:cubicBezTo>
                      <a:pt x="2617207" y="2045855"/>
                      <a:pt x="2617503" y="2055355"/>
                      <a:pt x="2616171" y="2064681"/>
                    </a:cubicBezTo>
                    <a:cubicBezTo>
                      <a:pt x="2619131" y="2072799"/>
                      <a:pt x="2624163" y="2079880"/>
                      <a:pt x="2630675" y="2085407"/>
                    </a:cubicBezTo>
                    <a:cubicBezTo>
                      <a:pt x="2639555" y="2092834"/>
                      <a:pt x="2650951" y="2096806"/>
                      <a:pt x="2662643" y="2096633"/>
                    </a:cubicBezTo>
                    <a:lnTo>
                      <a:pt x="2684251" y="2113559"/>
                    </a:lnTo>
                    <a:cubicBezTo>
                      <a:pt x="2684399" y="2124268"/>
                      <a:pt x="2685435" y="2134976"/>
                      <a:pt x="2687359" y="2145511"/>
                    </a:cubicBezTo>
                    <a:cubicBezTo>
                      <a:pt x="2689135" y="2154665"/>
                      <a:pt x="2691503" y="2163474"/>
                      <a:pt x="2694611" y="2172282"/>
                    </a:cubicBezTo>
                    <a:lnTo>
                      <a:pt x="2711039" y="2189899"/>
                    </a:lnTo>
                    <a:lnTo>
                      <a:pt x="2732647" y="2203198"/>
                    </a:lnTo>
                    <a:lnTo>
                      <a:pt x="2751739" y="2210452"/>
                    </a:lnTo>
                    <a:lnTo>
                      <a:pt x="2772014" y="2219606"/>
                    </a:lnTo>
                    <a:lnTo>
                      <a:pt x="2791698" y="2235150"/>
                    </a:lnTo>
                    <a:lnTo>
                      <a:pt x="2810198" y="2250349"/>
                    </a:lnTo>
                    <a:lnTo>
                      <a:pt x="2825886" y="2278156"/>
                    </a:lnTo>
                    <a:lnTo>
                      <a:pt x="2841722" y="2298191"/>
                    </a:lnTo>
                    <a:cubicBezTo>
                      <a:pt x="2834766" y="2301300"/>
                      <a:pt x="2831214" y="2309245"/>
                      <a:pt x="2833434" y="2316672"/>
                    </a:cubicBezTo>
                    <a:cubicBezTo>
                      <a:pt x="2835210" y="2322198"/>
                      <a:pt x="2840094" y="2326344"/>
                      <a:pt x="2845866" y="2327034"/>
                    </a:cubicBezTo>
                    <a:lnTo>
                      <a:pt x="2865106" y="2336188"/>
                    </a:lnTo>
                    <a:lnTo>
                      <a:pt x="2880498" y="2349660"/>
                    </a:lnTo>
                    <a:lnTo>
                      <a:pt x="2894558" y="2345860"/>
                    </a:lnTo>
                    <a:lnTo>
                      <a:pt x="2925489" y="2327207"/>
                    </a:lnTo>
                    <a:lnTo>
                      <a:pt x="2969889" y="2307345"/>
                    </a:lnTo>
                    <a:lnTo>
                      <a:pt x="2999785" y="2295082"/>
                    </a:lnTo>
                    <a:lnTo>
                      <a:pt x="3036489" y="2281611"/>
                    </a:lnTo>
                    <a:lnTo>
                      <a:pt x="3056025" y="2263821"/>
                    </a:lnTo>
                    <a:lnTo>
                      <a:pt x="3075857" y="2246549"/>
                    </a:lnTo>
                    <a:lnTo>
                      <a:pt x="3087253" y="2261057"/>
                    </a:lnTo>
                    <a:lnTo>
                      <a:pt x="3087253" y="2288174"/>
                    </a:lnTo>
                    <a:lnTo>
                      <a:pt x="3096577" y="2297500"/>
                    </a:lnTo>
                    <a:lnTo>
                      <a:pt x="3096577" y="2311490"/>
                    </a:lnTo>
                    <a:lnTo>
                      <a:pt x="3084885" y="2319435"/>
                    </a:lnTo>
                    <a:lnTo>
                      <a:pt x="3076153" y="2342751"/>
                    </a:lnTo>
                    <a:lnTo>
                      <a:pt x="3073193" y="2363304"/>
                    </a:lnTo>
                    <a:lnTo>
                      <a:pt x="3070085" y="2384721"/>
                    </a:lnTo>
                    <a:lnTo>
                      <a:pt x="3060761" y="2409074"/>
                    </a:lnTo>
                    <a:lnTo>
                      <a:pt x="3056617" y="2431009"/>
                    </a:lnTo>
                    <a:lnTo>
                      <a:pt x="3050105" y="2446553"/>
                    </a:lnTo>
                    <a:lnTo>
                      <a:pt x="3039893" y="2462615"/>
                    </a:lnTo>
                    <a:lnTo>
                      <a:pt x="3035453" y="2496295"/>
                    </a:lnTo>
                    <a:lnTo>
                      <a:pt x="3030273" y="2511494"/>
                    </a:lnTo>
                    <a:lnTo>
                      <a:pt x="3017101" y="2541028"/>
                    </a:lnTo>
                    <a:lnTo>
                      <a:pt x="2997269" y="2563999"/>
                    </a:lnTo>
                    <a:lnTo>
                      <a:pt x="2985873" y="2590942"/>
                    </a:lnTo>
                    <a:lnTo>
                      <a:pt x="2976253" y="2605968"/>
                    </a:lnTo>
                    <a:cubicBezTo>
                      <a:pt x="2969149" y="2613395"/>
                      <a:pt x="2962341" y="2621167"/>
                      <a:pt x="2955977" y="2629457"/>
                    </a:cubicBezTo>
                    <a:cubicBezTo>
                      <a:pt x="2951685" y="2634984"/>
                      <a:pt x="2947541" y="2640684"/>
                      <a:pt x="2943693" y="2646556"/>
                    </a:cubicBezTo>
                    <a:lnTo>
                      <a:pt x="2930225" y="2659855"/>
                    </a:lnTo>
                    <a:lnTo>
                      <a:pt x="2913797" y="2674363"/>
                    </a:lnTo>
                    <a:lnTo>
                      <a:pt x="2895298" y="2687662"/>
                    </a:lnTo>
                    <a:lnTo>
                      <a:pt x="2881830" y="2700789"/>
                    </a:lnTo>
                    <a:lnTo>
                      <a:pt x="2864662" y="2730668"/>
                    </a:lnTo>
                    <a:lnTo>
                      <a:pt x="2845126" y="2755885"/>
                    </a:lnTo>
                    <a:lnTo>
                      <a:pt x="2826330" y="2791982"/>
                    </a:lnTo>
                    <a:lnTo>
                      <a:pt x="2812566" y="2812535"/>
                    </a:lnTo>
                    <a:lnTo>
                      <a:pt x="2796434" y="2833088"/>
                    </a:lnTo>
                    <a:lnTo>
                      <a:pt x="2780598" y="2850877"/>
                    </a:lnTo>
                    <a:lnTo>
                      <a:pt x="2771126" y="2867976"/>
                    </a:lnTo>
                    <a:cubicBezTo>
                      <a:pt x="2768167" y="2874885"/>
                      <a:pt x="2764615" y="2881448"/>
                      <a:pt x="2760471" y="2887666"/>
                    </a:cubicBezTo>
                    <a:cubicBezTo>
                      <a:pt x="2755439" y="2895265"/>
                      <a:pt x="2749815" y="2902174"/>
                      <a:pt x="2743303" y="2908564"/>
                    </a:cubicBezTo>
                    <a:lnTo>
                      <a:pt x="2730279" y="2933608"/>
                    </a:lnTo>
                    <a:lnTo>
                      <a:pt x="2732647" y="2955888"/>
                    </a:lnTo>
                    <a:lnTo>
                      <a:pt x="2744635" y="2960033"/>
                    </a:lnTo>
                    <a:lnTo>
                      <a:pt x="2740639" y="2978168"/>
                    </a:lnTo>
                    <a:lnTo>
                      <a:pt x="2729983" y="2991122"/>
                    </a:lnTo>
                    <a:cubicBezTo>
                      <a:pt x="2719623" y="2997512"/>
                      <a:pt x="2721991" y="3013057"/>
                      <a:pt x="2733683" y="3015993"/>
                    </a:cubicBezTo>
                    <a:cubicBezTo>
                      <a:pt x="2739455" y="3017374"/>
                      <a:pt x="2745967" y="3013920"/>
                      <a:pt x="2751295" y="3017029"/>
                    </a:cubicBezTo>
                    <a:cubicBezTo>
                      <a:pt x="2757955" y="3020829"/>
                      <a:pt x="2757659" y="3030846"/>
                      <a:pt x="2750555" y="3034128"/>
                    </a:cubicBezTo>
                    <a:lnTo>
                      <a:pt x="2733979" y="3043109"/>
                    </a:lnTo>
                    <a:lnTo>
                      <a:pt x="2738863" y="3059862"/>
                    </a:lnTo>
                    <a:lnTo>
                      <a:pt x="2745523" y="3087669"/>
                    </a:lnTo>
                    <a:lnTo>
                      <a:pt x="2756475" y="3094751"/>
                    </a:lnTo>
                    <a:lnTo>
                      <a:pt x="2768315" y="3104595"/>
                    </a:lnTo>
                    <a:cubicBezTo>
                      <a:pt x="2767575" y="3113403"/>
                      <a:pt x="2766539" y="3122039"/>
                      <a:pt x="2765355" y="3130848"/>
                    </a:cubicBezTo>
                    <a:cubicBezTo>
                      <a:pt x="2763431" y="3144492"/>
                      <a:pt x="2761211" y="3158137"/>
                      <a:pt x="2757363" y="3171263"/>
                    </a:cubicBezTo>
                    <a:cubicBezTo>
                      <a:pt x="2753811" y="3183699"/>
                      <a:pt x="2749075" y="3195789"/>
                      <a:pt x="2746115" y="3208397"/>
                    </a:cubicBezTo>
                    <a:cubicBezTo>
                      <a:pt x="2743303" y="3220487"/>
                      <a:pt x="2742415" y="3233095"/>
                      <a:pt x="2743303" y="3245530"/>
                    </a:cubicBezTo>
                    <a:cubicBezTo>
                      <a:pt x="2745819" y="3258657"/>
                      <a:pt x="2742711" y="3272301"/>
                      <a:pt x="2734719" y="3283182"/>
                    </a:cubicBezTo>
                    <a:cubicBezTo>
                      <a:pt x="2727467" y="3293199"/>
                      <a:pt x="2716663" y="3300108"/>
                      <a:pt x="2704527" y="3302526"/>
                    </a:cubicBezTo>
                    <a:lnTo>
                      <a:pt x="2692095" y="3311680"/>
                    </a:lnTo>
                    <a:lnTo>
                      <a:pt x="2660127" y="3333960"/>
                    </a:lnTo>
                    <a:lnTo>
                      <a:pt x="2645771" y="3348813"/>
                    </a:lnTo>
                    <a:cubicBezTo>
                      <a:pt x="2628011" y="3354859"/>
                      <a:pt x="2611139" y="3363321"/>
                      <a:pt x="2595895" y="3374203"/>
                    </a:cubicBezTo>
                    <a:cubicBezTo>
                      <a:pt x="2586572" y="3380939"/>
                      <a:pt x="2577840" y="3388365"/>
                      <a:pt x="2569700" y="3396655"/>
                    </a:cubicBezTo>
                    <a:lnTo>
                      <a:pt x="2546316" y="3421699"/>
                    </a:lnTo>
                    <a:lnTo>
                      <a:pt x="2567628" y="3454687"/>
                    </a:lnTo>
                    <a:lnTo>
                      <a:pt x="2569700" y="3485949"/>
                    </a:lnTo>
                    <a:lnTo>
                      <a:pt x="2556380" y="3519973"/>
                    </a:lnTo>
                    <a:lnTo>
                      <a:pt x="2531664" y="3535173"/>
                    </a:lnTo>
                    <a:lnTo>
                      <a:pt x="2482084" y="3548126"/>
                    </a:lnTo>
                    <a:lnTo>
                      <a:pt x="2468764" y="3554171"/>
                    </a:lnTo>
                    <a:lnTo>
                      <a:pt x="2468468" y="3567643"/>
                    </a:lnTo>
                    <a:lnTo>
                      <a:pt x="2468468" y="3585778"/>
                    </a:lnTo>
                    <a:lnTo>
                      <a:pt x="2451892" y="3605295"/>
                    </a:lnTo>
                    <a:lnTo>
                      <a:pt x="2443753" y="3619803"/>
                    </a:lnTo>
                    <a:lnTo>
                      <a:pt x="2427177" y="3636211"/>
                    </a:lnTo>
                    <a:lnTo>
                      <a:pt x="2407641" y="3640356"/>
                    </a:lnTo>
                    <a:lnTo>
                      <a:pt x="2394321" y="3665054"/>
                    </a:lnTo>
                    <a:lnTo>
                      <a:pt x="2378189" y="3680771"/>
                    </a:lnTo>
                    <a:lnTo>
                      <a:pt x="2355249" y="3697697"/>
                    </a:lnTo>
                    <a:lnTo>
                      <a:pt x="2321505" y="3710996"/>
                    </a:lnTo>
                    <a:lnTo>
                      <a:pt x="2301969" y="3725504"/>
                    </a:lnTo>
                    <a:cubicBezTo>
                      <a:pt x="2294569" y="3730513"/>
                      <a:pt x="2286725" y="3734831"/>
                      <a:pt x="2278585" y="3738630"/>
                    </a:cubicBezTo>
                    <a:cubicBezTo>
                      <a:pt x="2270149" y="3742257"/>
                      <a:pt x="2261418" y="3745366"/>
                      <a:pt x="2252390" y="3747439"/>
                    </a:cubicBezTo>
                    <a:lnTo>
                      <a:pt x="2223234" y="3752275"/>
                    </a:lnTo>
                    <a:lnTo>
                      <a:pt x="2195262" y="3758493"/>
                    </a:lnTo>
                    <a:lnTo>
                      <a:pt x="2166550" y="3764365"/>
                    </a:lnTo>
                    <a:lnTo>
                      <a:pt x="2128811" y="3766437"/>
                    </a:lnTo>
                    <a:lnTo>
                      <a:pt x="2087075" y="3769546"/>
                    </a:lnTo>
                    <a:lnTo>
                      <a:pt x="2072423" y="3774555"/>
                    </a:lnTo>
                    <a:lnTo>
                      <a:pt x="2059399" y="3778700"/>
                    </a:lnTo>
                    <a:lnTo>
                      <a:pt x="2027727" y="3768165"/>
                    </a:lnTo>
                    <a:lnTo>
                      <a:pt x="2005823" y="3761256"/>
                    </a:lnTo>
                    <a:lnTo>
                      <a:pt x="1993391" y="3752965"/>
                    </a:lnTo>
                    <a:lnTo>
                      <a:pt x="1993983" y="3734140"/>
                    </a:lnTo>
                    <a:lnTo>
                      <a:pt x="2005675" y="3729304"/>
                    </a:lnTo>
                    <a:lnTo>
                      <a:pt x="2003899" y="3704951"/>
                    </a:lnTo>
                    <a:lnTo>
                      <a:pt x="1988507" y="3688543"/>
                    </a:lnTo>
                    <a:lnTo>
                      <a:pt x="1973115" y="3677144"/>
                    </a:lnTo>
                    <a:cubicBezTo>
                      <a:pt x="1965419" y="3672999"/>
                      <a:pt x="1957871" y="3668681"/>
                      <a:pt x="1950323" y="3664363"/>
                    </a:cubicBezTo>
                    <a:cubicBezTo>
                      <a:pt x="1944996" y="3661254"/>
                      <a:pt x="1939520" y="3658318"/>
                      <a:pt x="1934192" y="3655209"/>
                    </a:cubicBezTo>
                    <a:lnTo>
                      <a:pt x="1919836" y="3643810"/>
                    </a:lnTo>
                    <a:lnTo>
                      <a:pt x="1909476" y="3633620"/>
                    </a:lnTo>
                    <a:lnTo>
                      <a:pt x="1899116" y="3616348"/>
                    </a:lnTo>
                    <a:lnTo>
                      <a:pt x="1888904" y="3589232"/>
                    </a:lnTo>
                    <a:lnTo>
                      <a:pt x="1875140" y="3561771"/>
                    </a:lnTo>
                    <a:lnTo>
                      <a:pt x="1869368" y="3544326"/>
                    </a:lnTo>
                    <a:lnTo>
                      <a:pt x="1860044" y="3522910"/>
                    </a:lnTo>
                    <a:lnTo>
                      <a:pt x="1851164" y="3501666"/>
                    </a:lnTo>
                    <a:lnTo>
                      <a:pt x="1842580" y="3487503"/>
                    </a:lnTo>
                    <a:lnTo>
                      <a:pt x="1829112" y="3472477"/>
                    </a:lnTo>
                    <a:lnTo>
                      <a:pt x="1816828" y="3463151"/>
                    </a:lnTo>
                    <a:lnTo>
                      <a:pt x="1804693" y="3443634"/>
                    </a:lnTo>
                    <a:lnTo>
                      <a:pt x="1790337" y="3427053"/>
                    </a:lnTo>
                    <a:lnTo>
                      <a:pt x="1778941" y="3409263"/>
                    </a:lnTo>
                    <a:lnTo>
                      <a:pt x="1776869" y="3397173"/>
                    </a:lnTo>
                    <a:lnTo>
                      <a:pt x="1768729" y="3382147"/>
                    </a:lnTo>
                    <a:lnTo>
                      <a:pt x="1766657" y="3368676"/>
                    </a:lnTo>
                    <a:lnTo>
                      <a:pt x="1772429" y="3339832"/>
                    </a:lnTo>
                    <a:lnTo>
                      <a:pt x="1775537" y="3318761"/>
                    </a:lnTo>
                    <a:lnTo>
                      <a:pt x="1776573" y="3299935"/>
                    </a:lnTo>
                    <a:lnTo>
                      <a:pt x="1782641" y="3281973"/>
                    </a:lnTo>
                    <a:lnTo>
                      <a:pt x="1790633" y="3268329"/>
                    </a:lnTo>
                    <a:lnTo>
                      <a:pt x="1804693" y="3254684"/>
                    </a:lnTo>
                    <a:lnTo>
                      <a:pt x="1813128" y="3241731"/>
                    </a:lnTo>
                    <a:lnTo>
                      <a:pt x="1824524" y="3222387"/>
                    </a:lnTo>
                    <a:lnTo>
                      <a:pt x="1828668" y="3202524"/>
                    </a:lnTo>
                    <a:lnTo>
                      <a:pt x="1823488" y="3175753"/>
                    </a:lnTo>
                    <a:lnTo>
                      <a:pt x="1820380" y="3162800"/>
                    </a:lnTo>
                    <a:lnTo>
                      <a:pt x="1804988" y="3141729"/>
                    </a:lnTo>
                    <a:lnTo>
                      <a:pt x="1799809" y="3122903"/>
                    </a:lnTo>
                    <a:lnTo>
                      <a:pt x="1812092" y="3106668"/>
                    </a:lnTo>
                    <a:lnTo>
                      <a:pt x="1799661" y="3089569"/>
                    </a:lnTo>
                    <a:lnTo>
                      <a:pt x="1784121" y="3069707"/>
                    </a:lnTo>
                    <a:lnTo>
                      <a:pt x="1776277" y="3057444"/>
                    </a:lnTo>
                    <a:lnTo>
                      <a:pt x="1765029" y="3047599"/>
                    </a:lnTo>
                    <a:cubicBezTo>
                      <a:pt x="1763105" y="3040173"/>
                      <a:pt x="1761181" y="3032919"/>
                      <a:pt x="1759109" y="3025492"/>
                    </a:cubicBezTo>
                    <a:cubicBezTo>
                      <a:pt x="1757185" y="3018756"/>
                      <a:pt x="1755261" y="3011847"/>
                      <a:pt x="1753337" y="3004939"/>
                    </a:cubicBezTo>
                    <a:cubicBezTo>
                      <a:pt x="1748897" y="2998030"/>
                      <a:pt x="1744309" y="2991122"/>
                      <a:pt x="1739573" y="2984386"/>
                    </a:cubicBezTo>
                    <a:cubicBezTo>
                      <a:pt x="1735133" y="2977995"/>
                      <a:pt x="1730545" y="2971951"/>
                      <a:pt x="1725809" y="2965905"/>
                    </a:cubicBezTo>
                    <a:lnTo>
                      <a:pt x="1711157" y="2948289"/>
                    </a:lnTo>
                    <a:lnTo>
                      <a:pt x="1694285" y="2936717"/>
                    </a:lnTo>
                    <a:lnTo>
                      <a:pt x="1679781" y="2920309"/>
                    </a:lnTo>
                    <a:lnTo>
                      <a:pt x="1666757" y="2894574"/>
                    </a:lnTo>
                    <a:lnTo>
                      <a:pt x="1638045" y="2870913"/>
                    </a:lnTo>
                    <a:lnTo>
                      <a:pt x="1632866" y="2847941"/>
                    </a:lnTo>
                    <a:lnTo>
                      <a:pt x="1641153" y="2832570"/>
                    </a:lnTo>
                    <a:lnTo>
                      <a:pt x="1654473" y="2819789"/>
                    </a:lnTo>
                    <a:lnTo>
                      <a:pt x="1652401" y="2795436"/>
                    </a:lnTo>
                    <a:lnTo>
                      <a:pt x="1644853" y="2773156"/>
                    </a:lnTo>
                    <a:lnTo>
                      <a:pt x="1655065" y="2758821"/>
                    </a:lnTo>
                    <a:lnTo>
                      <a:pt x="1658173" y="2737922"/>
                    </a:lnTo>
                    <a:lnTo>
                      <a:pt x="1659209" y="2719787"/>
                    </a:lnTo>
                    <a:lnTo>
                      <a:pt x="1663353" y="2704243"/>
                    </a:lnTo>
                    <a:lnTo>
                      <a:pt x="1661725" y="2681617"/>
                    </a:lnTo>
                    <a:lnTo>
                      <a:pt x="1641745" y="2667973"/>
                    </a:lnTo>
                    <a:lnTo>
                      <a:pt x="1620730" y="2657955"/>
                    </a:lnTo>
                    <a:lnTo>
                      <a:pt x="1599862" y="2655883"/>
                    </a:lnTo>
                    <a:lnTo>
                      <a:pt x="1579586" y="2662619"/>
                    </a:lnTo>
                    <a:lnTo>
                      <a:pt x="1543178" y="2661237"/>
                    </a:lnTo>
                    <a:lnTo>
                      <a:pt x="1514022" y="2651047"/>
                    </a:lnTo>
                    <a:lnTo>
                      <a:pt x="1501738" y="2632566"/>
                    </a:lnTo>
                    <a:lnTo>
                      <a:pt x="1492562" y="2621340"/>
                    </a:lnTo>
                    <a:lnTo>
                      <a:pt x="1483979" y="2600096"/>
                    </a:lnTo>
                    <a:lnTo>
                      <a:pt x="1455119" y="2587315"/>
                    </a:lnTo>
                    <a:cubicBezTo>
                      <a:pt x="1452751" y="2581788"/>
                      <a:pt x="1447867" y="2577643"/>
                      <a:pt x="1442095" y="2575916"/>
                    </a:cubicBezTo>
                    <a:cubicBezTo>
                      <a:pt x="1436471" y="2574361"/>
                      <a:pt x="1430551" y="2575398"/>
                      <a:pt x="1424779" y="2575916"/>
                    </a:cubicBezTo>
                    <a:cubicBezTo>
                      <a:pt x="1417675" y="2576607"/>
                      <a:pt x="1410423" y="2576607"/>
                      <a:pt x="1403171" y="2575916"/>
                    </a:cubicBezTo>
                    <a:cubicBezTo>
                      <a:pt x="1395327" y="2578507"/>
                      <a:pt x="1387039" y="2580579"/>
                      <a:pt x="1378751" y="2581788"/>
                    </a:cubicBezTo>
                    <a:cubicBezTo>
                      <a:pt x="1368983" y="2583343"/>
                      <a:pt x="1359067" y="2583861"/>
                      <a:pt x="1349299" y="2583515"/>
                    </a:cubicBezTo>
                    <a:lnTo>
                      <a:pt x="1323547" y="2591460"/>
                    </a:lnTo>
                    <a:lnTo>
                      <a:pt x="1286696" y="2600614"/>
                    </a:lnTo>
                    <a:lnTo>
                      <a:pt x="1255764" y="2606832"/>
                    </a:lnTo>
                    <a:lnTo>
                      <a:pt x="1227940" y="2606832"/>
                    </a:lnTo>
                    <a:lnTo>
                      <a:pt x="1202188" y="2606141"/>
                    </a:lnTo>
                    <a:cubicBezTo>
                      <a:pt x="1191532" y="2597678"/>
                      <a:pt x="1179100" y="2591287"/>
                      <a:pt x="1165780" y="2587661"/>
                    </a:cubicBezTo>
                    <a:cubicBezTo>
                      <a:pt x="1152017" y="2584033"/>
                      <a:pt x="1137661" y="2583343"/>
                      <a:pt x="1123453" y="2585761"/>
                    </a:cubicBezTo>
                    <a:lnTo>
                      <a:pt x="1082901" y="2591460"/>
                    </a:lnTo>
                    <a:lnTo>
                      <a:pt x="1056853" y="2597678"/>
                    </a:lnTo>
                    <a:lnTo>
                      <a:pt x="1037613" y="2600787"/>
                    </a:lnTo>
                    <a:lnTo>
                      <a:pt x="1006681" y="2591460"/>
                    </a:lnTo>
                    <a:lnTo>
                      <a:pt x="982854" y="2576089"/>
                    </a:lnTo>
                    <a:lnTo>
                      <a:pt x="957102" y="2554327"/>
                    </a:lnTo>
                    <a:lnTo>
                      <a:pt x="939934" y="2537228"/>
                    </a:lnTo>
                    <a:lnTo>
                      <a:pt x="926466" y="2521684"/>
                    </a:lnTo>
                    <a:lnTo>
                      <a:pt x="919214" y="2495086"/>
                    </a:lnTo>
                    <a:lnTo>
                      <a:pt x="892130" y="2461406"/>
                    </a:lnTo>
                    <a:lnTo>
                      <a:pt x="875554" y="2452425"/>
                    </a:lnTo>
                    <a:lnTo>
                      <a:pt x="872594" y="2436190"/>
                    </a:lnTo>
                    <a:lnTo>
                      <a:pt x="865638" y="2413737"/>
                    </a:lnTo>
                    <a:lnTo>
                      <a:pt x="861938" y="2401820"/>
                    </a:lnTo>
                    <a:lnTo>
                      <a:pt x="864010" y="2390075"/>
                    </a:lnTo>
                    <a:lnTo>
                      <a:pt x="862234" y="2374013"/>
                    </a:lnTo>
                    <a:lnTo>
                      <a:pt x="842698" y="2363650"/>
                    </a:lnTo>
                    <a:lnTo>
                      <a:pt x="832339" y="2347242"/>
                    </a:lnTo>
                    <a:lnTo>
                      <a:pt x="822423" y="2329452"/>
                    </a:lnTo>
                    <a:lnTo>
                      <a:pt x="816355" y="2300609"/>
                    </a:lnTo>
                    <a:lnTo>
                      <a:pt x="808067" y="2285583"/>
                    </a:lnTo>
                    <a:lnTo>
                      <a:pt x="802295" y="2270384"/>
                    </a:lnTo>
                    <a:lnTo>
                      <a:pt x="795339" y="2248104"/>
                    </a:lnTo>
                    <a:lnTo>
                      <a:pt x="790603" y="2237050"/>
                    </a:lnTo>
                    <a:lnTo>
                      <a:pt x="786459" y="2212007"/>
                    </a:lnTo>
                    <a:lnTo>
                      <a:pt x="779207" y="2172800"/>
                    </a:lnTo>
                    <a:lnTo>
                      <a:pt x="760855" y="2156565"/>
                    </a:lnTo>
                    <a:lnTo>
                      <a:pt x="760855" y="2141885"/>
                    </a:lnTo>
                    <a:cubicBezTo>
                      <a:pt x="769735" y="2134112"/>
                      <a:pt x="778023" y="2125822"/>
                      <a:pt x="785719" y="2117186"/>
                    </a:cubicBezTo>
                    <a:cubicBezTo>
                      <a:pt x="790159" y="2112178"/>
                      <a:pt x="794451" y="2106996"/>
                      <a:pt x="798447" y="2101815"/>
                    </a:cubicBezTo>
                    <a:lnTo>
                      <a:pt x="806439" y="2087998"/>
                    </a:lnTo>
                    <a:lnTo>
                      <a:pt x="812507" y="2070381"/>
                    </a:lnTo>
                    <a:lnTo>
                      <a:pt x="819463" y="2039465"/>
                    </a:lnTo>
                    <a:lnTo>
                      <a:pt x="829823" y="2020293"/>
                    </a:lnTo>
                    <a:lnTo>
                      <a:pt x="831895" y="1994559"/>
                    </a:lnTo>
                    <a:lnTo>
                      <a:pt x="830859" y="1968652"/>
                    </a:lnTo>
                    <a:lnTo>
                      <a:pt x="821535" y="1947063"/>
                    </a:lnTo>
                    <a:lnTo>
                      <a:pt x="810139" y="1935318"/>
                    </a:lnTo>
                    <a:lnTo>
                      <a:pt x="817391" y="1913729"/>
                    </a:lnTo>
                    <a:lnTo>
                      <a:pt x="828639" y="1897321"/>
                    </a:lnTo>
                    <a:lnTo>
                      <a:pt x="846398" y="1866750"/>
                    </a:lnTo>
                    <a:lnTo>
                      <a:pt x="856758" y="1851379"/>
                    </a:lnTo>
                    <a:lnTo>
                      <a:pt x="872298" y="1840152"/>
                    </a:lnTo>
                    <a:lnTo>
                      <a:pt x="899234" y="1813727"/>
                    </a:lnTo>
                    <a:cubicBezTo>
                      <a:pt x="904858" y="1808891"/>
                      <a:pt x="910186" y="1803537"/>
                      <a:pt x="914774" y="1797664"/>
                    </a:cubicBezTo>
                    <a:cubicBezTo>
                      <a:pt x="922766" y="1787647"/>
                      <a:pt x="929278" y="1776421"/>
                      <a:pt x="938602" y="1767612"/>
                    </a:cubicBezTo>
                    <a:cubicBezTo>
                      <a:pt x="944522" y="1762258"/>
                      <a:pt x="951330" y="1758113"/>
                      <a:pt x="957250" y="1752931"/>
                    </a:cubicBezTo>
                    <a:cubicBezTo>
                      <a:pt x="961098" y="1749477"/>
                      <a:pt x="964650" y="1745677"/>
                      <a:pt x="967610" y="1741532"/>
                    </a:cubicBezTo>
                    <a:lnTo>
                      <a:pt x="979894" y="1727542"/>
                    </a:lnTo>
                    <a:cubicBezTo>
                      <a:pt x="980782" y="1719252"/>
                      <a:pt x="984334" y="1711480"/>
                      <a:pt x="990254" y="1705435"/>
                    </a:cubicBezTo>
                    <a:cubicBezTo>
                      <a:pt x="993658" y="1701981"/>
                      <a:pt x="997802" y="1699217"/>
                      <a:pt x="1002389" y="1697317"/>
                    </a:cubicBezTo>
                    <a:cubicBezTo>
                      <a:pt x="1013341" y="1696972"/>
                      <a:pt x="1023997" y="1695072"/>
                      <a:pt x="1034357" y="1691445"/>
                    </a:cubicBezTo>
                    <a:cubicBezTo>
                      <a:pt x="1038353" y="1690063"/>
                      <a:pt x="1042349" y="1688336"/>
                      <a:pt x="1046049" y="1686264"/>
                    </a:cubicBezTo>
                    <a:lnTo>
                      <a:pt x="1067213" y="1679528"/>
                    </a:lnTo>
                    <a:lnTo>
                      <a:pt x="1076389" y="1669165"/>
                    </a:lnTo>
                    <a:lnTo>
                      <a:pt x="1093853" y="1660011"/>
                    </a:lnTo>
                    <a:lnTo>
                      <a:pt x="1103621" y="1639631"/>
                    </a:lnTo>
                    <a:lnTo>
                      <a:pt x="1107765" y="1625986"/>
                    </a:lnTo>
                    <a:lnTo>
                      <a:pt x="1109689" y="1615969"/>
                    </a:lnTo>
                    <a:lnTo>
                      <a:pt x="1113833" y="1597143"/>
                    </a:lnTo>
                    <a:lnTo>
                      <a:pt x="1116793" y="1584017"/>
                    </a:lnTo>
                    <a:lnTo>
                      <a:pt x="1120937" y="1568300"/>
                    </a:lnTo>
                    <a:lnTo>
                      <a:pt x="1137365" y="1558109"/>
                    </a:lnTo>
                    <a:lnTo>
                      <a:pt x="1154089" y="1544983"/>
                    </a:lnTo>
                    <a:cubicBezTo>
                      <a:pt x="1159565" y="1540493"/>
                      <a:pt x="1165336" y="1536520"/>
                      <a:pt x="1171404" y="1532893"/>
                    </a:cubicBezTo>
                    <a:cubicBezTo>
                      <a:pt x="1178656" y="1528748"/>
                      <a:pt x="1186204" y="1525121"/>
                      <a:pt x="1194048" y="1522357"/>
                    </a:cubicBezTo>
                    <a:lnTo>
                      <a:pt x="1205444" y="1517176"/>
                    </a:lnTo>
                    <a:lnTo>
                      <a:pt x="1225720" y="1511304"/>
                    </a:lnTo>
                    <a:lnTo>
                      <a:pt x="1240076" y="1500077"/>
                    </a:lnTo>
                    <a:lnTo>
                      <a:pt x="1245996" y="1487642"/>
                    </a:lnTo>
                    <a:lnTo>
                      <a:pt x="1255172" y="1482460"/>
                    </a:lnTo>
                    <a:lnTo>
                      <a:pt x="1269528" y="1484188"/>
                    </a:lnTo>
                    <a:lnTo>
                      <a:pt x="1284180" y="1491787"/>
                    </a:lnTo>
                    <a:cubicBezTo>
                      <a:pt x="1292912" y="1491614"/>
                      <a:pt x="1301644" y="1491269"/>
                      <a:pt x="1310376" y="1490751"/>
                    </a:cubicBezTo>
                    <a:cubicBezTo>
                      <a:pt x="1315555" y="1490405"/>
                      <a:pt x="1320883" y="1490060"/>
                      <a:pt x="1326211" y="1489714"/>
                    </a:cubicBezTo>
                    <a:lnTo>
                      <a:pt x="1345747" y="1489714"/>
                    </a:lnTo>
                    <a:lnTo>
                      <a:pt x="1379343" y="1488678"/>
                    </a:lnTo>
                    <a:cubicBezTo>
                      <a:pt x="1389999" y="1487469"/>
                      <a:pt x="1400655" y="1486087"/>
                      <a:pt x="1411311" y="1484533"/>
                    </a:cubicBezTo>
                    <a:cubicBezTo>
                      <a:pt x="1424187" y="1482633"/>
                      <a:pt x="1437211" y="1480561"/>
                      <a:pt x="1450087" y="1478315"/>
                    </a:cubicBezTo>
                    <a:lnTo>
                      <a:pt x="1469327" y="1472270"/>
                    </a:lnTo>
                    <a:lnTo>
                      <a:pt x="1480723" y="1471234"/>
                    </a:lnTo>
                    <a:lnTo>
                      <a:pt x="1499518" y="1473307"/>
                    </a:lnTo>
                    <a:lnTo>
                      <a:pt x="1512542" y="1474688"/>
                    </a:lnTo>
                    <a:lnTo>
                      <a:pt x="1522458" y="1471579"/>
                    </a:lnTo>
                    <a:lnTo>
                      <a:pt x="1529414" y="1463635"/>
                    </a:lnTo>
                    <a:lnTo>
                      <a:pt x="1540810" y="1463635"/>
                    </a:lnTo>
                    <a:cubicBezTo>
                      <a:pt x="1556498" y="1469680"/>
                      <a:pt x="1573222" y="1472788"/>
                      <a:pt x="1590094" y="1472616"/>
                    </a:cubicBezTo>
                    <a:cubicBezTo>
                      <a:pt x="1605042" y="1472616"/>
                      <a:pt x="1619990" y="1469852"/>
                      <a:pt x="1634050" y="1464671"/>
                    </a:cubicBezTo>
                    <a:cubicBezTo>
                      <a:pt x="1652549" y="1464498"/>
                      <a:pt x="1671049" y="1463289"/>
                      <a:pt x="1689401" y="1460871"/>
                    </a:cubicBezTo>
                    <a:cubicBezTo>
                      <a:pt x="1699613" y="1459489"/>
                      <a:pt x="1709825" y="1457762"/>
                      <a:pt x="1720037" y="1455690"/>
                    </a:cubicBezTo>
                    <a:lnTo>
                      <a:pt x="1736761" y="1463635"/>
                    </a:lnTo>
                    <a:lnTo>
                      <a:pt x="1749489" y="1469680"/>
                    </a:lnTo>
                    <a:lnTo>
                      <a:pt x="1765473" y="1469680"/>
                    </a:lnTo>
                    <a:lnTo>
                      <a:pt x="1762513" y="1488851"/>
                    </a:lnTo>
                    <a:lnTo>
                      <a:pt x="1748749" y="1509749"/>
                    </a:lnTo>
                    <a:lnTo>
                      <a:pt x="1747713" y="1520803"/>
                    </a:lnTo>
                    <a:lnTo>
                      <a:pt x="1762957" y="1543774"/>
                    </a:lnTo>
                    <a:lnTo>
                      <a:pt x="1758813" y="1566054"/>
                    </a:lnTo>
                    <a:lnTo>
                      <a:pt x="1735281" y="1572445"/>
                    </a:lnTo>
                    <a:lnTo>
                      <a:pt x="1729065" y="1585916"/>
                    </a:lnTo>
                    <a:lnTo>
                      <a:pt x="1750673" y="1582808"/>
                    </a:lnTo>
                    <a:lnTo>
                      <a:pt x="1764733" y="1598179"/>
                    </a:lnTo>
                    <a:lnTo>
                      <a:pt x="1779533" y="1613896"/>
                    </a:lnTo>
                    <a:lnTo>
                      <a:pt x="1808688" y="1632204"/>
                    </a:lnTo>
                    <a:lnTo>
                      <a:pt x="1842728" y="1633240"/>
                    </a:lnTo>
                    <a:lnTo>
                      <a:pt x="1874252" y="1642394"/>
                    </a:lnTo>
                    <a:cubicBezTo>
                      <a:pt x="1881356" y="1646885"/>
                      <a:pt x="1888756" y="1650857"/>
                      <a:pt x="1896304" y="1654484"/>
                    </a:cubicBezTo>
                    <a:cubicBezTo>
                      <a:pt x="1905480" y="1658975"/>
                      <a:pt x="1915100" y="1662774"/>
                      <a:pt x="1924424" y="1667092"/>
                    </a:cubicBezTo>
                    <a:cubicBezTo>
                      <a:pt x="1932860" y="1671065"/>
                      <a:pt x="1941148" y="1675383"/>
                      <a:pt x="1949140" y="1680219"/>
                    </a:cubicBezTo>
                    <a:lnTo>
                      <a:pt x="1965567" y="1688509"/>
                    </a:lnTo>
                    <a:lnTo>
                      <a:pt x="1985103" y="1697663"/>
                    </a:lnTo>
                    <a:cubicBezTo>
                      <a:pt x="1993835" y="1699390"/>
                      <a:pt x="2002567" y="1699390"/>
                      <a:pt x="2011299" y="1697663"/>
                    </a:cubicBezTo>
                    <a:cubicBezTo>
                      <a:pt x="2017367" y="1696626"/>
                      <a:pt x="2023435" y="1694554"/>
                      <a:pt x="2029059" y="1691963"/>
                    </a:cubicBezTo>
                    <a:cubicBezTo>
                      <a:pt x="2035867" y="1689200"/>
                      <a:pt x="2041491" y="1684018"/>
                      <a:pt x="2044895" y="1677455"/>
                    </a:cubicBezTo>
                    <a:cubicBezTo>
                      <a:pt x="2048151" y="1671237"/>
                      <a:pt x="2049039" y="1663983"/>
                      <a:pt x="2052147" y="1657593"/>
                    </a:cubicBezTo>
                    <a:cubicBezTo>
                      <a:pt x="2056143" y="1648957"/>
                      <a:pt x="2063543" y="1642740"/>
                      <a:pt x="2069611" y="1635485"/>
                    </a:cubicBezTo>
                    <a:cubicBezTo>
                      <a:pt x="2072275" y="1632377"/>
                      <a:pt x="2074643" y="1629095"/>
                      <a:pt x="2076863" y="1625641"/>
                    </a:cubicBezTo>
                    <a:lnTo>
                      <a:pt x="2108831" y="1624604"/>
                    </a:lnTo>
                    <a:lnTo>
                      <a:pt x="2128959" y="1631686"/>
                    </a:lnTo>
                    <a:lnTo>
                      <a:pt x="2146126" y="1645848"/>
                    </a:lnTo>
                    <a:lnTo>
                      <a:pt x="2176022" y="1647921"/>
                    </a:lnTo>
                    <a:lnTo>
                      <a:pt x="2212874" y="1647921"/>
                    </a:lnTo>
                    <a:lnTo>
                      <a:pt x="2240402" y="1658457"/>
                    </a:lnTo>
                    <a:lnTo>
                      <a:pt x="2257422" y="1663638"/>
                    </a:lnTo>
                    <a:lnTo>
                      <a:pt x="2285245" y="1675037"/>
                    </a:lnTo>
                    <a:lnTo>
                      <a:pt x="2305521" y="1674001"/>
                    </a:lnTo>
                    <a:lnTo>
                      <a:pt x="2332753" y="1668129"/>
                    </a:lnTo>
                    <a:lnTo>
                      <a:pt x="2342521" y="1655866"/>
                    </a:lnTo>
                    <a:lnTo>
                      <a:pt x="2377893" y="1649303"/>
                    </a:lnTo>
                    <a:lnTo>
                      <a:pt x="2396689" y="1648266"/>
                    </a:lnTo>
                    <a:cubicBezTo>
                      <a:pt x="2403201" y="1649303"/>
                      <a:pt x="2409713" y="1649994"/>
                      <a:pt x="2416225" y="1650339"/>
                    </a:cubicBezTo>
                    <a:cubicBezTo>
                      <a:pt x="2422441" y="1650684"/>
                      <a:pt x="2428657" y="1650684"/>
                      <a:pt x="2434873" y="1650339"/>
                    </a:cubicBezTo>
                    <a:cubicBezTo>
                      <a:pt x="2441681" y="1648439"/>
                      <a:pt x="2447897" y="1644985"/>
                      <a:pt x="2453076" y="1639976"/>
                    </a:cubicBezTo>
                    <a:cubicBezTo>
                      <a:pt x="2456776" y="1636522"/>
                      <a:pt x="2459736" y="1632549"/>
                      <a:pt x="2461956" y="1628059"/>
                    </a:cubicBezTo>
                    <a:lnTo>
                      <a:pt x="2468468" y="1607160"/>
                    </a:lnTo>
                    <a:cubicBezTo>
                      <a:pt x="2469356" y="1599734"/>
                      <a:pt x="2469652" y="1592307"/>
                      <a:pt x="2469504" y="1584707"/>
                    </a:cubicBezTo>
                    <a:cubicBezTo>
                      <a:pt x="2469356" y="1577281"/>
                      <a:pt x="2468616" y="1569854"/>
                      <a:pt x="2467432" y="1562427"/>
                    </a:cubicBezTo>
                    <a:cubicBezTo>
                      <a:pt x="2469800" y="1553964"/>
                      <a:pt x="2471428" y="1545329"/>
                      <a:pt x="2471872" y="1536693"/>
                    </a:cubicBezTo>
                    <a:cubicBezTo>
                      <a:pt x="2472612" y="1525639"/>
                      <a:pt x="2471872" y="1514413"/>
                      <a:pt x="2475720" y="1504050"/>
                    </a:cubicBezTo>
                    <a:cubicBezTo>
                      <a:pt x="2479864" y="1492823"/>
                      <a:pt x="2489188" y="1482460"/>
                      <a:pt x="2485636" y="1470716"/>
                    </a:cubicBezTo>
                    <a:cubicBezTo>
                      <a:pt x="2484304" y="1466053"/>
                      <a:pt x="2480900" y="1462253"/>
                      <a:pt x="2476312" y="1460353"/>
                    </a:cubicBezTo>
                    <a:cubicBezTo>
                      <a:pt x="2464324" y="1456899"/>
                      <a:pt x="2451300" y="1458453"/>
                      <a:pt x="2440201" y="1464498"/>
                    </a:cubicBezTo>
                    <a:cubicBezTo>
                      <a:pt x="2433541" y="1468298"/>
                      <a:pt x="2427917" y="1473479"/>
                      <a:pt x="2423773" y="1479870"/>
                    </a:cubicBezTo>
                    <a:lnTo>
                      <a:pt x="2415633" y="1493341"/>
                    </a:lnTo>
                    <a:lnTo>
                      <a:pt x="2383665" y="1492132"/>
                    </a:lnTo>
                    <a:lnTo>
                      <a:pt x="2367533" y="1479870"/>
                    </a:lnTo>
                    <a:lnTo>
                      <a:pt x="2352141" y="1475725"/>
                    </a:lnTo>
                    <a:lnTo>
                      <a:pt x="2336009" y="1485051"/>
                    </a:lnTo>
                    <a:lnTo>
                      <a:pt x="2326389" y="1494032"/>
                    </a:lnTo>
                    <a:lnTo>
                      <a:pt x="2319285" y="1502323"/>
                    </a:lnTo>
                    <a:lnTo>
                      <a:pt x="2301377" y="1502495"/>
                    </a:lnTo>
                    <a:lnTo>
                      <a:pt x="2294421" y="1492132"/>
                    </a:lnTo>
                    <a:lnTo>
                      <a:pt x="2281101" y="1482806"/>
                    </a:lnTo>
                    <a:lnTo>
                      <a:pt x="2264674" y="1491096"/>
                    </a:lnTo>
                    <a:lnTo>
                      <a:pt x="2265710" y="1511649"/>
                    </a:lnTo>
                    <a:lnTo>
                      <a:pt x="2252686" y="1512513"/>
                    </a:lnTo>
                    <a:lnTo>
                      <a:pt x="2252686" y="1533929"/>
                    </a:lnTo>
                    <a:lnTo>
                      <a:pt x="2237886" y="1541702"/>
                    </a:lnTo>
                    <a:lnTo>
                      <a:pt x="2233890" y="1528402"/>
                    </a:lnTo>
                    <a:lnTo>
                      <a:pt x="2243362" y="1519249"/>
                    </a:lnTo>
                    <a:lnTo>
                      <a:pt x="2240698" y="1501977"/>
                    </a:lnTo>
                    <a:lnTo>
                      <a:pt x="2226490" y="1482806"/>
                    </a:lnTo>
                    <a:lnTo>
                      <a:pt x="2212430" y="1477624"/>
                    </a:lnTo>
                    <a:lnTo>
                      <a:pt x="2209766" y="1467089"/>
                    </a:lnTo>
                    <a:lnTo>
                      <a:pt x="2199110" y="1437900"/>
                    </a:lnTo>
                    <a:lnTo>
                      <a:pt x="2190230" y="1419938"/>
                    </a:lnTo>
                    <a:lnTo>
                      <a:pt x="2178242" y="1400076"/>
                    </a:lnTo>
                    <a:lnTo>
                      <a:pt x="2173506" y="1378832"/>
                    </a:lnTo>
                    <a:cubicBezTo>
                      <a:pt x="2182682" y="1374687"/>
                      <a:pt x="2186086" y="1363287"/>
                      <a:pt x="2180610" y="1354824"/>
                    </a:cubicBezTo>
                    <a:cubicBezTo>
                      <a:pt x="2174986" y="1346016"/>
                      <a:pt x="2162850" y="1344462"/>
                      <a:pt x="2155154" y="1351716"/>
                    </a:cubicBezTo>
                    <a:cubicBezTo>
                      <a:pt x="2150714" y="1356897"/>
                      <a:pt x="2144942" y="1360697"/>
                      <a:pt x="2138430" y="1362942"/>
                    </a:cubicBezTo>
                    <a:cubicBezTo>
                      <a:pt x="2133842" y="1364324"/>
                      <a:pt x="2128959" y="1365015"/>
                      <a:pt x="2124075" y="1364669"/>
                    </a:cubicBezTo>
                    <a:lnTo>
                      <a:pt x="2122299" y="1389022"/>
                    </a:lnTo>
                    <a:lnTo>
                      <a:pt x="2136358" y="1385913"/>
                    </a:lnTo>
                    <a:lnTo>
                      <a:pt x="2146570" y="1397139"/>
                    </a:lnTo>
                    <a:lnTo>
                      <a:pt x="2147606" y="1417520"/>
                    </a:lnTo>
                    <a:lnTo>
                      <a:pt x="2170250" y="1432891"/>
                    </a:lnTo>
                    <a:cubicBezTo>
                      <a:pt x="2175282" y="1438764"/>
                      <a:pt x="2180610" y="1444463"/>
                      <a:pt x="2185938" y="1449990"/>
                    </a:cubicBezTo>
                    <a:cubicBezTo>
                      <a:pt x="2189934" y="1454135"/>
                      <a:pt x="2194078" y="1458280"/>
                      <a:pt x="2198222" y="1462426"/>
                    </a:cubicBezTo>
                    <a:cubicBezTo>
                      <a:pt x="2199554" y="1467607"/>
                      <a:pt x="2200294" y="1473134"/>
                      <a:pt x="2200590" y="1478488"/>
                    </a:cubicBezTo>
                    <a:cubicBezTo>
                      <a:pt x="2200886" y="1482288"/>
                      <a:pt x="2200886" y="1486087"/>
                      <a:pt x="2200590" y="1489887"/>
                    </a:cubicBezTo>
                    <a:lnTo>
                      <a:pt x="2182386" y="1496968"/>
                    </a:lnTo>
                    <a:lnTo>
                      <a:pt x="2169362" y="1493860"/>
                    </a:lnTo>
                    <a:lnTo>
                      <a:pt x="2175134" y="1523394"/>
                    </a:lnTo>
                    <a:lnTo>
                      <a:pt x="2181646" y="1532720"/>
                    </a:lnTo>
                    <a:cubicBezTo>
                      <a:pt x="2187714" y="1520458"/>
                      <a:pt x="2205030" y="1519939"/>
                      <a:pt x="2211542" y="1532029"/>
                    </a:cubicBezTo>
                    <a:cubicBezTo>
                      <a:pt x="2214206" y="1536865"/>
                      <a:pt x="2213910" y="1542911"/>
                      <a:pt x="2210506" y="1547401"/>
                    </a:cubicBezTo>
                    <a:cubicBezTo>
                      <a:pt x="2201182" y="1548610"/>
                      <a:pt x="2191562" y="1548956"/>
                      <a:pt x="2182090" y="1548437"/>
                    </a:cubicBezTo>
                    <a:cubicBezTo>
                      <a:pt x="2173802" y="1548092"/>
                      <a:pt x="2165514" y="1547056"/>
                      <a:pt x="2157374" y="1545329"/>
                    </a:cubicBezTo>
                    <a:cubicBezTo>
                      <a:pt x="2148938" y="1556037"/>
                      <a:pt x="2131918" y="1553101"/>
                      <a:pt x="2127479" y="1540147"/>
                    </a:cubicBezTo>
                    <a:cubicBezTo>
                      <a:pt x="2125555" y="1534620"/>
                      <a:pt x="2127183" y="1528230"/>
                      <a:pt x="2131622" y="1524085"/>
                    </a:cubicBezTo>
                    <a:lnTo>
                      <a:pt x="2144202" y="1519767"/>
                    </a:lnTo>
                    <a:lnTo>
                      <a:pt x="2162850" y="1526848"/>
                    </a:lnTo>
                    <a:lnTo>
                      <a:pt x="2155598" y="1503532"/>
                    </a:lnTo>
                    <a:lnTo>
                      <a:pt x="2154562" y="1492305"/>
                    </a:lnTo>
                    <a:lnTo>
                      <a:pt x="2151454" y="1481597"/>
                    </a:lnTo>
                    <a:lnTo>
                      <a:pt x="2139170" y="1472443"/>
                    </a:lnTo>
                    <a:cubicBezTo>
                      <a:pt x="2133990" y="1468989"/>
                      <a:pt x="2127331" y="1469852"/>
                      <a:pt x="2123039" y="1474170"/>
                    </a:cubicBezTo>
                    <a:cubicBezTo>
                      <a:pt x="2114455" y="1482979"/>
                      <a:pt x="2119783" y="1497659"/>
                      <a:pt x="2131918" y="1498868"/>
                    </a:cubicBezTo>
                    <a:cubicBezTo>
                      <a:pt x="2134730" y="1510440"/>
                      <a:pt x="2123187" y="1520112"/>
                      <a:pt x="2112383" y="1515449"/>
                    </a:cubicBezTo>
                    <a:cubicBezTo>
                      <a:pt x="2104539" y="1511995"/>
                      <a:pt x="2101875" y="1502323"/>
                      <a:pt x="2106907" y="1495414"/>
                    </a:cubicBezTo>
                    <a:lnTo>
                      <a:pt x="2085299" y="1495414"/>
                    </a:lnTo>
                    <a:lnTo>
                      <a:pt x="2068723" y="1484533"/>
                    </a:lnTo>
                    <a:lnTo>
                      <a:pt x="2061915" y="1464844"/>
                    </a:lnTo>
                    <a:lnTo>
                      <a:pt x="2049483" y="1464153"/>
                    </a:lnTo>
                    <a:lnTo>
                      <a:pt x="2044007" y="1452235"/>
                    </a:lnTo>
                    <a:lnTo>
                      <a:pt x="2044007" y="1436000"/>
                    </a:lnTo>
                    <a:lnTo>
                      <a:pt x="2044747" y="1412511"/>
                    </a:lnTo>
                    <a:lnTo>
                      <a:pt x="2034535" y="1399212"/>
                    </a:lnTo>
                    <a:lnTo>
                      <a:pt x="2008043" y="1388849"/>
                    </a:lnTo>
                    <a:lnTo>
                      <a:pt x="2001531" y="1351025"/>
                    </a:lnTo>
                    <a:lnTo>
                      <a:pt x="2001975" y="1319763"/>
                    </a:lnTo>
                    <a:lnTo>
                      <a:pt x="1987619" y="1312682"/>
                    </a:lnTo>
                    <a:lnTo>
                      <a:pt x="1975483" y="1306464"/>
                    </a:lnTo>
                    <a:cubicBezTo>
                      <a:pt x="1969267" y="1300247"/>
                      <a:pt x="1962015" y="1295411"/>
                      <a:pt x="1953875" y="1291956"/>
                    </a:cubicBezTo>
                    <a:cubicBezTo>
                      <a:pt x="1949288" y="1290056"/>
                      <a:pt x="1944404" y="1288675"/>
                      <a:pt x="1939520" y="1287984"/>
                    </a:cubicBezTo>
                    <a:lnTo>
                      <a:pt x="1926052" y="1286948"/>
                    </a:lnTo>
                    <a:lnTo>
                      <a:pt x="1903408" y="1279694"/>
                    </a:lnTo>
                    <a:cubicBezTo>
                      <a:pt x="1910216" y="1275721"/>
                      <a:pt x="1913176" y="1267258"/>
                      <a:pt x="1910216" y="1259831"/>
                    </a:cubicBezTo>
                    <a:cubicBezTo>
                      <a:pt x="1908292" y="1254823"/>
                      <a:pt x="1903852" y="1251196"/>
                      <a:pt x="1898524" y="1250159"/>
                    </a:cubicBezTo>
                    <a:lnTo>
                      <a:pt x="1883428" y="1239969"/>
                    </a:lnTo>
                    <a:lnTo>
                      <a:pt x="1865964" y="1236860"/>
                    </a:lnTo>
                    <a:lnTo>
                      <a:pt x="1856344" y="1224598"/>
                    </a:lnTo>
                    <a:lnTo>
                      <a:pt x="1848796" y="1209053"/>
                    </a:lnTo>
                    <a:lnTo>
                      <a:pt x="1840656" y="1198863"/>
                    </a:lnTo>
                    <a:lnTo>
                      <a:pt x="1828964" y="1197827"/>
                    </a:lnTo>
                    <a:lnTo>
                      <a:pt x="1820972" y="1213544"/>
                    </a:lnTo>
                    <a:lnTo>
                      <a:pt x="1825116" y="1233061"/>
                    </a:lnTo>
                    <a:lnTo>
                      <a:pt x="1837104" y="1237206"/>
                    </a:lnTo>
                    <a:lnTo>
                      <a:pt x="1843172" y="1254477"/>
                    </a:lnTo>
                    <a:lnTo>
                      <a:pt x="1850424" y="1276067"/>
                    </a:lnTo>
                    <a:lnTo>
                      <a:pt x="1878988" y="1287466"/>
                    </a:lnTo>
                    <a:lnTo>
                      <a:pt x="1898524" y="1301801"/>
                    </a:lnTo>
                    <a:lnTo>
                      <a:pt x="1918208" y="1315273"/>
                    </a:lnTo>
                    <a:cubicBezTo>
                      <a:pt x="1921612" y="1320800"/>
                      <a:pt x="1925756" y="1325981"/>
                      <a:pt x="1930492" y="1330644"/>
                    </a:cubicBezTo>
                    <a:cubicBezTo>
                      <a:pt x="1935820" y="1335998"/>
                      <a:pt x="1942036" y="1340489"/>
                      <a:pt x="1948696" y="1344116"/>
                    </a:cubicBezTo>
                    <a:lnTo>
                      <a:pt x="1971043" y="1352061"/>
                    </a:lnTo>
                    <a:lnTo>
                      <a:pt x="1985399" y="1377623"/>
                    </a:lnTo>
                    <a:lnTo>
                      <a:pt x="1972227" y="1392131"/>
                    </a:lnTo>
                    <a:lnTo>
                      <a:pt x="1961275" y="1384531"/>
                    </a:lnTo>
                    <a:lnTo>
                      <a:pt x="1949879" y="1366914"/>
                    </a:lnTo>
                    <a:lnTo>
                      <a:pt x="1940260" y="1372441"/>
                    </a:lnTo>
                    <a:lnTo>
                      <a:pt x="1941296" y="1390576"/>
                    </a:lnTo>
                    <a:cubicBezTo>
                      <a:pt x="1947808" y="1396621"/>
                      <a:pt x="1949879" y="1406121"/>
                      <a:pt x="1946476" y="1414411"/>
                    </a:cubicBezTo>
                    <a:cubicBezTo>
                      <a:pt x="1944108" y="1420110"/>
                      <a:pt x="1939076" y="1424601"/>
                      <a:pt x="1933156" y="1426328"/>
                    </a:cubicBezTo>
                    <a:lnTo>
                      <a:pt x="1928272" y="1441527"/>
                    </a:lnTo>
                    <a:lnTo>
                      <a:pt x="1917320" y="1451372"/>
                    </a:lnTo>
                    <a:lnTo>
                      <a:pt x="1898672" y="1459662"/>
                    </a:lnTo>
                    <a:lnTo>
                      <a:pt x="1895268" y="1481942"/>
                    </a:lnTo>
                    <a:cubicBezTo>
                      <a:pt x="1902372" y="1491614"/>
                      <a:pt x="1892456" y="1504741"/>
                      <a:pt x="1881208" y="1500423"/>
                    </a:cubicBezTo>
                    <a:cubicBezTo>
                      <a:pt x="1873512" y="1497659"/>
                      <a:pt x="1872624" y="1487296"/>
                      <a:pt x="1865964" y="1482979"/>
                    </a:cubicBezTo>
                    <a:cubicBezTo>
                      <a:pt x="1862856" y="1480906"/>
                      <a:pt x="1858860" y="1480388"/>
                      <a:pt x="1855308" y="1481942"/>
                    </a:cubicBezTo>
                    <a:lnTo>
                      <a:pt x="1834144" y="1470889"/>
                    </a:lnTo>
                    <a:lnTo>
                      <a:pt x="1814460" y="1460353"/>
                    </a:lnTo>
                    <a:lnTo>
                      <a:pt x="1794185" y="1448263"/>
                    </a:lnTo>
                    <a:lnTo>
                      <a:pt x="1808244" y="1435482"/>
                    </a:lnTo>
                    <a:cubicBezTo>
                      <a:pt x="1813424" y="1432891"/>
                      <a:pt x="1819196" y="1431510"/>
                      <a:pt x="1825116" y="1431510"/>
                    </a:cubicBezTo>
                    <a:cubicBezTo>
                      <a:pt x="1829260" y="1431510"/>
                      <a:pt x="1833256" y="1432200"/>
                      <a:pt x="1837104" y="1433582"/>
                    </a:cubicBezTo>
                    <a:lnTo>
                      <a:pt x="1847760" y="1443772"/>
                    </a:lnTo>
                    <a:lnTo>
                      <a:pt x="1858416" y="1445845"/>
                    </a:lnTo>
                    <a:lnTo>
                      <a:pt x="1871440" y="1441700"/>
                    </a:lnTo>
                    <a:lnTo>
                      <a:pt x="1884464" y="1447918"/>
                    </a:lnTo>
                    <a:cubicBezTo>
                      <a:pt x="1889496" y="1449127"/>
                      <a:pt x="1894676" y="1447399"/>
                      <a:pt x="1898080" y="1443427"/>
                    </a:cubicBezTo>
                    <a:cubicBezTo>
                      <a:pt x="1900892" y="1440145"/>
                      <a:pt x="1902076" y="1435827"/>
                      <a:pt x="1901040" y="1431510"/>
                    </a:cubicBezTo>
                    <a:cubicBezTo>
                      <a:pt x="1906220" y="1425810"/>
                      <a:pt x="1908440" y="1418211"/>
                      <a:pt x="1907256" y="1410611"/>
                    </a:cubicBezTo>
                    <a:cubicBezTo>
                      <a:pt x="1906664" y="1406639"/>
                      <a:pt x="1905036" y="1403012"/>
                      <a:pt x="1902816" y="1399903"/>
                    </a:cubicBezTo>
                    <a:lnTo>
                      <a:pt x="1894528" y="1386431"/>
                    </a:lnTo>
                    <a:cubicBezTo>
                      <a:pt x="1886388" y="1382804"/>
                      <a:pt x="1878988" y="1377450"/>
                      <a:pt x="1872920" y="1370714"/>
                    </a:cubicBezTo>
                    <a:cubicBezTo>
                      <a:pt x="1866556" y="1363633"/>
                      <a:pt x="1861820" y="1355343"/>
                      <a:pt x="1858860" y="1346361"/>
                    </a:cubicBezTo>
                    <a:cubicBezTo>
                      <a:pt x="1842580" y="1340834"/>
                      <a:pt x="1827188" y="1332717"/>
                      <a:pt x="1813128" y="1322527"/>
                    </a:cubicBezTo>
                    <a:cubicBezTo>
                      <a:pt x="1807356" y="1318382"/>
                      <a:pt x="1801881" y="1313718"/>
                      <a:pt x="1795961" y="1309573"/>
                    </a:cubicBezTo>
                    <a:cubicBezTo>
                      <a:pt x="1789005" y="1304564"/>
                      <a:pt x="1781753" y="1300247"/>
                      <a:pt x="1773909" y="1296447"/>
                    </a:cubicBezTo>
                    <a:lnTo>
                      <a:pt x="1756149" y="1276930"/>
                    </a:lnTo>
                    <a:lnTo>
                      <a:pt x="1761181" y="1257068"/>
                    </a:lnTo>
                    <a:lnTo>
                      <a:pt x="1757185" y="1244978"/>
                    </a:lnTo>
                    <a:lnTo>
                      <a:pt x="1725957" y="1242905"/>
                    </a:lnTo>
                    <a:lnTo>
                      <a:pt x="1722109" y="1255341"/>
                    </a:lnTo>
                    <a:cubicBezTo>
                      <a:pt x="1703313" y="1251196"/>
                      <a:pt x="1683629" y="1253268"/>
                      <a:pt x="1666165" y="1261040"/>
                    </a:cubicBezTo>
                    <a:cubicBezTo>
                      <a:pt x="1659357" y="1264149"/>
                      <a:pt x="1652845" y="1268122"/>
                      <a:pt x="1645445" y="1269676"/>
                    </a:cubicBezTo>
                    <a:cubicBezTo>
                      <a:pt x="1640709" y="1270712"/>
                      <a:pt x="1635825" y="1270712"/>
                      <a:pt x="1631090" y="1269676"/>
                    </a:cubicBezTo>
                    <a:cubicBezTo>
                      <a:pt x="1623838" y="1261386"/>
                      <a:pt x="1614366" y="1255168"/>
                      <a:pt x="1603710" y="1252232"/>
                    </a:cubicBezTo>
                    <a:cubicBezTo>
                      <a:pt x="1597494" y="1250505"/>
                      <a:pt x="1590686" y="1249814"/>
                      <a:pt x="1584766" y="1252577"/>
                    </a:cubicBezTo>
                    <a:cubicBezTo>
                      <a:pt x="1579142" y="1255168"/>
                      <a:pt x="1575146" y="1260695"/>
                      <a:pt x="1574554" y="1267085"/>
                    </a:cubicBezTo>
                    <a:lnTo>
                      <a:pt x="1567302" y="1295929"/>
                    </a:lnTo>
                    <a:cubicBezTo>
                      <a:pt x="1561974" y="1301801"/>
                      <a:pt x="1556202" y="1307328"/>
                      <a:pt x="1550134" y="1312337"/>
                    </a:cubicBezTo>
                    <a:cubicBezTo>
                      <a:pt x="1543622" y="1317691"/>
                      <a:pt x="1536666" y="1322699"/>
                      <a:pt x="1528378" y="1324772"/>
                    </a:cubicBezTo>
                    <a:cubicBezTo>
                      <a:pt x="1513430" y="1328572"/>
                      <a:pt x="1496558" y="1322527"/>
                      <a:pt x="1483091" y="1330644"/>
                    </a:cubicBezTo>
                    <a:cubicBezTo>
                      <a:pt x="1477763" y="1333753"/>
                      <a:pt x="1473915" y="1338762"/>
                      <a:pt x="1472139" y="1344634"/>
                    </a:cubicBezTo>
                    <a:cubicBezTo>
                      <a:pt x="1458227" y="1346707"/>
                      <a:pt x="1448459" y="1359315"/>
                      <a:pt x="1450087" y="1373132"/>
                    </a:cubicBezTo>
                    <a:cubicBezTo>
                      <a:pt x="1450975" y="1381422"/>
                      <a:pt x="1456007" y="1388676"/>
                      <a:pt x="1463407" y="1392476"/>
                    </a:cubicBezTo>
                    <a:cubicBezTo>
                      <a:pt x="1460299" y="1402321"/>
                      <a:pt x="1455415" y="1411475"/>
                      <a:pt x="1448755" y="1419592"/>
                    </a:cubicBezTo>
                    <a:cubicBezTo>
                      <a:pt x="1444315" y="1424946"/>
                      <a:pt x="1438987" y="1429782"/>
                      <a:pt x="1433215" y="1433928"/>
                    </a:cubicBezTo>
                    <a:lnTo>
                      <a:pt x="1400655" y="1440836"/>
                    </a:lnTo>
                    <a:lnTo>
                      <a:pt x="1376531" y="1448781"/>
                    </a:lnTo>
                    <a:lnTo>
                      <a:pt x="1346043" y="1454999"/>
                    </a:lnTo>
                    <a:cubicBezTo>
                      <a:pt x="1334499" y="1454481"/>
                      <a:pt x="1323103" y="1455517"/>
                      <a:pt x="1312004" y="1457935"/>
                    </a:cubicBezTo>
                    <a:cubicBezTo>
                      <a:pt x="1304160" y="1459662"/>
                      <a:pt x="1296612" y="1462080"/>
                      <a:pt x="1289360" y="1465189"/>
                    </a:cubicBezTo>
                    <a:lnTo>
                      <a:pt x="1273524" y="1470370"/>
                    </a:lnTo>
                    <a:lnTo>
                      <a:pt x="1259316" y="1470370"/>
                    </a:lnTo>
                    <a:lnTo>
                      <a:pt x="1249400" y="1450854"/>
                    </a:lnTo>
                    <a:lnTo>
                      <a:pt x="1245996" y="1432200"/>
                    </a:lnTo>
                    <a:lnTo>
                      <a:pt x="1219948" y="1423219"/>
                    </a:lnTo>
                    <a:lnTo>
                      <a:pt x="1203076" y="1420110"/>
                    </a:lnTo>
                    <a:cubicBezTo>
                      <a:pt x="1197304" y="1422528"/>
                      <a:pt x="1190792" y="1420801"/>
                      <a:pt x="1186944" y="1416138"/>
                    </a:cubicBezTo>
                    <a:cubicBezTo>
                      <a:pt x="1182800" y="1410957"/>
                      <a:pt x="1182800" y="1403703"/>
                      <a:pt x="1186944" y="1398521"/>
                    </a:cubicBezTo>
                    <a:lnTo>
                      <a:pt x="1194788" y="1382977"/>
                    </a:lnTo>
                    <a:lnTo>
                      <a:pt x="1187536" y="1373132"/>
                    </a:lnTo>
                    <a:lnTo>
                      <a:pt x="1180580" y="1355343"/>
                    </a:lnTo>
                    <a:cubicBezTo>
                      <a:pt x="1187980" y="1347225"/>
                      <a:pt x="1195380" y="1338935"/>
                      <a:pt x="1202632" y="1330817"/>
                    </a:cubicBezTo>
                    <a:cubicBezTo>
                      <a:pt x="1209884" y="1322699"/>
                      <a:pt x="1217136" y="1314582"/>
                      <a:pt x="1223352" y="1305773"/>
                    </a:cubicBezTo>
                    <a:cubicBezTo>
                      <a:pt x="1226608" y="1301110"/>
                      <a:pt x="1229568" y="1296101"/>
                      <a:pt x="1232232" y="1291093"/>
                    </a:cubicBezTo>
                    <a:lnTo>
                      <a:pt x="1243184" y="1269503"/>
                    </a:lnTo>
                    <a:cubicBezTo>
                      <a:pt x="1245256" y="1262940"/>
                      <a:pt x="1246292" y="1256204"/>
                      <a:pt x="1246292" y="1249469"/>
                    </a:cubicBezTo>
                    <a:cubicBezTo>
                      <a:pt x="1246292" y="1245669"/>
                      <a:pt x="1245996" y="1241696"/>
                      <a:pt x="1245256" y="1237897"/>
                    </a:cubicBezTo>
                    <a:lnTo>
                      <a:pt x="1255172" y="1210090"/>
                    </a:lnTo>
                    <a:cubicBezTo>
                      <a:pt x="1258724" y="1205081"/>
                      <a:pt x="1263756" y="1201108"/>
                      <a:pt x="1269676" y="1198863"/>
                    </a:cubicBezTo>
                    <a:cubicBezTo>
                      <a:pt x="1278112" y="1195582"/>
                      <a:pt x="1287584" y="1195927"/>
                      <a:pt x="1295724" y="1199899"/>
                    </a:cubicBezTo>
                    <a:lnTo>
                      <a:pt x="1312152" y="1205081"/>
                    </a:lnTo>
                    <a:lnTo>
                      <a:pt x="1332723" y="1211299"/>
                    </a:lnTo>
                    <a:lnTo>
                      <a:pt x="1350335" y="1217344"/>
                    </a:lnTo>
                    <a:lnTo>
                      <a:pt x="1378899" y="1221489"/>
                    </a:lnTo>
                    <a:cubicBezTo>
                      <a:pt x="1388815" y="1222352"/>
                      <a:pt x="1398879" y="1223561"/>
                      <a:pt x="1408795" y="1224943"/>
                    </a:cubicBezTo>
                    <a:cubicBezTo>
                      <a:pt x="1413235" y="1225634"/>
                      <a:pt x="1417675" y="1226325"/>
                      <a:pt x="1422115" y="1227016"/>
                    </a:cubicBezTo>
                    <a:lnTo>
                      <a:pt x="1441503" y="1225979"/>
                    </a:lnTo>
                    <a:lnTo>
                      <a:pt x="1449939" y="1216135"/>
                    </a:lnTo>
                    <a:lnTo>
                      <a:pt x="1457783" y="1198690"/>
                    </a:lnTo>
                    <a:lnTo>
                      <a:pt x="1463703" y="1174856"/>
                    </a:lnTo>
                    <a:lnTo>
                      <a:pt x="1453343" y="1143076"/>
                    </a:lnTo>
                    <a:lnTo>
                      <a:pt x="1448459" y="1124941"/>
                    </a:lnTo>
                    <a:lnTo>
                      <a:pt x="1436471" y="1103697"/>
                    </a:lnTo>
                    <a:lnTo>
                      <a:pt x="1426111" y="1094025"/>
                    </a:lnTo>
                    <a:lnTo>
                      <a:pt x="1412791" y="1079345"/>
                    </a:lnTo>
                    <a:lnTo>
                      <a:pt x="1404059" y="1063628"/>
                    </a:lnTo>
                    <a:lnTo>
                      <a:pt x="1422707" y="1056374"/>
                    </a:lnTo>
                    <a:lnTo>
                      <a:pt x="1485902" y="1056374"/>
                    </a:lnTo>
                    <a:lnTo>
                      <a:pt x="1489010" y="1046184"/>
                    </a:lnTo>
                    <a:lnTo>
                      <a:pt x="1500258" y="1031848"/>
                    </a:lnTo>
                    <a:lnTo>
                      <a:pt x="1513282" y="1047911"/>
                    </a:lnTo>
                    <a:cubicBezTo>
                      <a:pt x="1521274" y="1046702"/>
                      <a:pt x="1529118" y="1044802"/>
                      <a:pt x="1536666" y="1042038"/>
                    </a:cubicBezTo>
                    <a:cubicBezTo>
                      <a:pt x="1547322" y="1038239"/>
                      <a:pt x="1557534" y="1033057"/>
                      <a:pt x="1566858" y="1026667"/>
                    </a:cubicBezTo>
                    <a:cubicBezTo>
                      <a:pt x="1569670" y="1024767"/>
                      <a:pt x="1572334" y="1022694"/>
                      <a:pt x="1574998" y="1020449"/>
                    </a:cubicBezTo>
                    <a:lnTo>
                      <a:pt x="1567894" y="1007841"/>
                    </a:lnTo>
                    <a:lnTo>
                      <a:pt x="1554722" y="1007841"/>
                    </a:lnTo>
                    <a:lnTo>
                      <a:pt x="1530154" y="1006805"/>
                    </a:lnTo>
                    <a:cubicBezTo>
                      <a:pt x="1524086" y="1006286"/>
                      <a:pt x="1518018" y="1005941"/>
                      <a:pt x="1511950" y="1005768"/>
                    </a:cubicBezTo>
                    <a:cubicBezTo>
                      <a:pt x="1505290" y="1005596"/>
                      <a:pt x="1498630" y="1005596"/>
                      <a:pt x="1491970" y="1005768"/>
                    </a:cubicBezTo>
                    <a:lnTo>
                      <a:pt x="1469327" y="1013022"/>
                    </a:lnTo>
                    <a:lnTo>
                      <a:pt x="1447423" y="1011641"/>
                    </a:lnTo>
                    <a:cubicBezTo>
                      <a:pt x="1442539" y="1010950"/>
                      <a:pt x="1437655" y="1011641"/>
                      <a:pt x="1433363" y="1013713"/>
                    </a:cubicBezTo>
                    <a:cubicBezTo>
                      <a:pt x="1428183" y="1016304"/>
                      <a:pt x="1424039" y="1020794"/>
                      <a:pt x="1421967" y="1026149"/>
                    </a:cubicBezTo>
                    <a:lnTo>
                      <a:pt x="1404059" y="1009741"/>
                    </a:lnTo>
                    <a:cubicBezTo>
                      <a:pt x="1409683" y="1005768"/>
                      <a:pt x="1415899" y="1003005"/>
                      <a:pt x="1422559" y="1001450"/>
                    </a:cubicBezTo>
                    <a:cubicBezTo>
                      <a:pt x="1427591" y="1000414"/>
                      <a:pt x="1432623" y="1000069"/>
                      <a:pt x="1437803" y="1000414"/>
                    </a:cubicBezTo>
                    <a:cubicBezTo>
                      <a:pt x="1449939" y="999032"/>
                      <a:pt x="1456155" y="985215"/>
                      <a:pt x="1449199" y="975025"/>
                    </a:cubicBezTo>
                    <a:cubicBezTo>
                      <a:pt x="1445943" y="970362"/>
                      <a:pt x="1440023" y="968117"/>
                      <a:pt x="1434399" y="969326"/>
                    </a:cubicBezTo>
                    <a:lnTo>
                      <a:pt x="1438247" y="954127"/>
                    </a:lnTo>
                    <a:lnTo>
                      <a:pt x="1455563" y="953436"/>
                    </a:lnTo>
                    <a:lnTo>
                      <a:pt x="1463555" y="944973"/>
                    </a:lnTo>
                    <a:lnTo>
                      <a:pt x="1459707" y="927183"/>
                    </a:lnTo>
                    <a:lnTo>
                      <a:pt x="1470363" y="913193"/>
                    </a:lnTo>
                    <a:lnTo>
                      <a:pt x="1488862" y="919411"/>
                    </a:lnTo>
                    <a:lnTo>
                      <a:pt x="1502922" y="912157"/>
                    </a:lnTo>
                    <a:cubicBezTo>
                      <a:pt x="1502034" y="905248"/>
                      <a:pt x="1498482" y="898858"/>
                      <a:pt x="1493006" y="894713"/>
                    </a:cubicBezTo>
                    <a:cubicBezTo>
                      <a:pt x="1489454" y="891949"/>
                      <a:pt x="1485458" y="890222"/>
                      <a:pt x="1481019" y="889531"/>
                    </a:cubicBezTo>
                    <a:lnTo>
                      <a:pt x="1473767" y="876232"/>
                    </a:lnTo>
                    <a:lnTo>
                      <a:pt x="1481611" y="870360"/>
                    </a:lnTo>
                    <a:lnTo>
                      <a:pt x="1471399" y="853952"/>
                    </a:lnTo>
                    <a:lnTo>
                      <a:pt x="1457339" y="859134"/>
                    </a:lnTo>
                    <a:lnTo>
                      <a:pt x="1441947" y="875196"/>
                    </a:lnTo>
                    <a:lnTo>
                      <a:pt x="1430995" y="898167"/>
                    </a:lnTo>
                    <a:lnTo>
                      <a:pt x="1426111" y="921484"/>
                    </a:lnTo>
                    <a:cubicBezTo>
                      <a:pt x="1422263" y="927874"/>
                      <a:pt x="1416935" y="933228"/>
                      <a:pt x="1410423" y="937028"/>
                    </a:cubicBezTo>
                    <a:cubicBezTo>
                      <a:pt x="1404503" y="940482"/>
                      <a:pt x="1397991" y="942382"/>
                      <a:pt x="1391183" y="942900"/>
                    </a:cubicBezTo>
                    <a:lnTo>
                      <a:pt x="1374607" y="949463"/>
                    </a:lnTo>
                    <a:lnTo>
                      <a:pt x="1358179" y="956545"/>
                    </a:lnTo>
                    <a:cubicBezTo>
                      <a:pt x="1348263" y="960690"/>
                      <a:pt x="1337015" y="958790"/>
                      <a:pt x="1329171" y="951536"/>
                    </a:cubicBezTo>
                    <a:cubicBezTo>
                      <a:pt x="1323251" y="945836"/>
                      <a:pt x="1320291" y="937719"/>
                      <a:pt x="1322807" y="930119"/>
                    </a:cubicBezTo>
                    <a:cubicBezTo>
                      <a:pt x="1324435" y="925283"/>
                      <a:pt x="1328283" y="921656"/>
                      <a:pt x="1332279" y="918547"/>
                    </a:cubicBezTo>
                    <a:cubicBezTo>
                      <a:pt x="1338495" y="913711"/>
                      <a:pt x="1345303" y="909739"/>
                      <a:pt x="1352555" y="906803"/>
                    </a:cubicBezTo>
                    <a:lnTo>
                      <a:pt x="1351667" y="894886"/>
                    </a:lnTo>
                    <a:lnTo>
                      <a:pt x="1355515" y="879341"/>
                    </a:lnTo>
                    <a:lnTo>
                      <a:pt x="1371203" y="867251"/>
                    </a:lnTo>
                    <a:lnTo>
                      <a:pt x="1395031" y="865524"/>
                    </a:lnTo>
                    <a:lnTo>
                      <a:pt x="1409091" y="855679"/>
                    </a:lnTo>
                    <a:cubicBezTo>
                      <a:pt x="1413827" y="850671"/>
                      <a:pt x="1419747" y="846871"/>
                      <a:pt x="1426111" y="844626"/>
                    </a:cubicBezTo>
                    <a:cubicBezTo>
                      <a:pt x="1434399" y="841862"/>
                      <a:pt x="1443131" y="841517"/>
                      <a:pt x="1451567" y="843589"/>
                    </a:cubicBezTo>
                    <a:lnTo>
                      <a:pt x="1460743" y="826836"/>
                    </a:lnTo>
                    <a:lnTo>
                      <a:pt x="1456599" y="804556"/>
                    </a:lnTo>
                    <a:lnTo>
                      <a:pt x="1446091" y="792811"/>
                    </a:lnTo>
                    <a:cubicBezTo>
                      <a:pt x="1452899" y="789184"/>
                      <a:pt x="1459263" y="784521"/>
                      <a:pt x="1464887" y="779167"/>
                    </a:cubicBezTo>
                    <a:cubicBezTo>
                      <a:pt x="1469623" y="774849"/>
                      <a:pt x="1473767" y="770013"/>
                      <a:pt x="1477319" y="764832"/>
                    </a:cubicBezTo>
                    <a:lnTo>
                      <a:pt x="1489750" y="751533"/>
                    </a:lnTo>
                    <a:lnTo>
                      <a:pt x="1493006" y="763450"/>
                    </a:lnTo>
                    <a:lnTo>
                      <a:pt x="1489158" y="780721"/>
                    </a:lnTo>
                    <a:lnTo>
                      <a:pt x="1504106" y="771567"/>
                    </a:lnTo>
                    <a:lnTo>
                      <a:pt x="1522162" y="764313"/>
                    </a:lnTo>
                    <a:lnTo>
                      <a:pt x="1537554" y="753432"/>
                    </a:lnTo>
                    <a:lnTo>
                      <a:pt x="1553538" y="743242"/>
                    </a:lnTo>
                    <a:lnTo>
                      <a:pt x="1575442" y="747215"/>
                    </a:lnTo>
                    <a:lnTo>
                      <a:pt x="1571298" y="763277"/>
                    </a:lnTo>
                    <a:lnTo>
                      <a:pt x="1544954" y="790739"/>
                    </a:lnTo>
                    <a:cubicBezTo>
                      <a:pt x="1551170" y="782794"/>
                      <a:pt x="1563306" y="782448"/>
                      <a:pt x="1569966" y="790048"/>
                    </a:cubicBezTo>
                    <a:cubicBezTo>
                      <a:pt x="1574554" y="795229"/>
                      <a:pt x="1574998" y="802829"/>
                      <a:pt x="1571002" y="808356"/>
                    </a:cubicBezTo>
                    <a:cubicBezTo>
                      <a:pt x="1567006" y="814055"/>
                      <a:pt x="1559606" y="815437"/>
                      <a:pt x="1553538" y="818718"/>
                    </a:cubicBezTo>
                    <a:cubicBezTo>
                      <a:pt x="1545102" y="823036"/>
                      <a:pt x="1538886" y="830463"/>
                      <a:pt x="1536370" y="839617"/>
                    </a:cubicBezTo>
                    <a:lnTo>
                      <a:pt x="1552502" y="857407"/>
                    </a:lnTo>
                    <a:cubicBezTo>
                      <a:pt x="1556498" y="866042"/>
                      <a:pt x="1559754" y="875023"/>
                      <a:pt x="1562122" y="884177"/>
                    </a:cubicBezTo>
                    <a:cubicBezTo>
                      <a:pt x="1565082" y="895749"/>
                      <a:pt x="1566858" y="907494"/>
                      <a:pt x="1567302" y="919238"/>
                    </a:cubicBezTo>
                    <a:cubicBezTo>
                      <a:pt x="1573666" y="922693"/>
                      <a:pt x="1579438" y="927356"/>
                      <a:pt x="1584174" y="933056"/>
                    </a:cubicBezTo>
                    <a:cubicBezTo>
                      <a:pt x="1588614" y="938410"/>
                      <a:pt x="1592166" y="944800"/>
                      <a:pt x="1594386" y="951536"/>
                    </a:cubicBezTo>
                    <a:cubicBezTo>
                      <a:pt x="1594534" y="957754"/>
                      <a:pt x="1592906" y="963799"/>
                      <a:pt x="1589650" y="968980"/>
                    </a:cubicBezTo>
                    <a:cubicBezTo>
                      <a:pt x="1585802" y="975198"/>
                      <a:pt x="1580178" y="979861"/>
                      <a:pt x="1573518" y="982452"/>
                    </a:cubicBezTo>
                    <a:lnTo>
                      <a:pt x="1574554" y="991951"/>
                    </a:lnTo>
                    <a:lnTo>
                      <a:pt x="1587578" y="990915"/>
                    </a:lnTo>
                    <a:lnTo>
                      <a:pt x="1602674" y="982797"/>
                    </a:lnTo>
                    <a:lnTo>
                      <a:pt x="1630054" y="970362"/>
                    </a:lnTo>
                    <a:lnTo>
                      <a:pt x="1645297" y="962072"/>
                    </a:lnTo>
                    <a:lnTo>
                      <a:pt x="1664389" y="949809"/>
                    </a:lnTo>
                    <a:lnTo>
                      <a:pt x="1672233" y="936164"/>
                    </a:lnTo>
                    <a:lnTo>
                      <a:pt x="1691917" y="927010"/>
                    </a:lnTo>
                    <a:lnTo>
                      <a:pt x="1707013" y="925974"/>
                    </a:lnTo>
                    <a:lnTo>
                      <a:pt x="1740017" y="924247"/>
                    </a:lnTo>
                    <a:lnTo>
                      <a:pt x="1746085" y="912157"/>
                    </a:lnTo>
                    <a:lnTo>
                      <a:pt x="1744457" y="892640"/>
                    </a:lnTo>
                    <a:lnTo>
                      <a:pt x="1738241" y="867597"/>
                    </a:lnTo>
                    <a:lnTo>
                      <a:pt x="1736169" y="837372"/>
                    </a:lnTo>
                    <a:lnTo>
                      <a:pt x="1765917" y="829081"/>
                    </a:lnTo>
                    <a:lnTo>
                      <a:pt x="1782493" y="817855"/>
                    </a:lnTo>
                    <a:lnTo>
                      <a:pt x="1805876" y="806801"/>
                    </a:lnTo>
                    <a:lnTo>
                      <a:pt x="1814016" y="825109"/>
                    </a:lnTo>
                    <a:lnTo>
                      <a:pt x="1814016" y="840135"/>
                    </a:lnTo>
                    <a:lnTo>
                      <a:pt x="1803805" y="850498"/>
                    </a:lnTo>
                    <a:lnTo>
                      <a:pt x="1800697" y="865870"/>
                    </a:lnTo>
                    <a:lnTo>
                      <a:pt x="1820824" y="860688"/>
                    </a:lnTo>
                    <a:lnTo>
                      <a:pt x="1832516" y="906630"/>
                    </a:lnTo>
                    <a:lnTo>
                      <a:pt x="1853088" y="903521"/>
                    </a:lnTo>
                    <a:lnTo>
                      <a:pt x="1867888" y="911466"/>
                    </a:lnTo>
                    <a:lnTo>
                      <a:pt x="1879876" y="918720"/>
                    </a:lnTo>
                    <a:lnTo>
                      <a:pt x="1904000" y="913884"/>
                    </a:lnTo>
                    <a:lnTo>
                      <a:pt x="1917024" y="911121"/>
                    </a:lnTo>
                    <a:lnTo>
                      <a:pt x="1931084" y="900240"/>
                    </a:lnTo>
                    <a:lnTo>
                      <a:pt x="1952395" y="910084"/>
                    </a:lnTo>
                    <a:lnTo>
                      <a:pt x="1953431" y="921311"/>
                    </a:lnTo>
                    <a:lnTo>
                      <a:pt x="1967195" y="921311"/>
                    </a:lnTo>
                    <a:cubicBezTo>
                      <a:pt x="1973855" y="920102"/>
                      <a:pt x="1979775" y="916475"/>
                      <a:pt x="1984215" y="911293"/>
                    </a:cubicBezTo>
                    <a:cubicBezTo>
                      <a:pt x="1987323" y="907839"/>
                      <a:pt x="1989395" y="903521"/>
                      <a:pt x="1990431" y="899031"/>
                    </a:cubicBezTo>
                    <a:lnTo>
                      <a:pt x="1997239" y="884868"/>
                    </a:lnTo>
                    <a:lnTo>
                      <a:pt x="2013667" y="870878"/>
                    </a:lnTo>
                    <a:lnTo>
                      <a:pt x="2013075" y="859479"/>
                    </a:lnTo>
                    <a:lnTo>
                      <a:pt x="2009967" y="843417"/>
                    </a:lnTo>
                    <a:lnTo>
                      <a:pt x="2017219" y="831154"/>
                    </a:lnTo>
                    <a:lnTo>
                      <a:pt x="2029207" y="810083"/>
                    </a:lnTo>
                    <a:lnTo>
                      <a:pt x="2030243" y="797129"/>
                    </a:lnTo>
                    <a:lnTo>
                      <a:pt x="2028171" y="775022"/>
                    </a:lnTo>
                    <a:lnTo>
                      <a:pt x="2042231" y="772949"/>
                    </a:lnTo>
                    <a:lnTo>
                      <a:pt x="2054367" y="764832"/>
                    </a:lnTo>
                    <a:lnTo>
                      <a:pt x="2097583" y="755678"/>
                    </a:lnTo>
                    <a:lnTo>
                      <a:pt x="2122595" y="756369"/>
                    </a:lnTo>
                    <a:lnTo>
                      <a:pt x="2132954" y="756369"/>
                    </a:lnTo>
                    <a:lnTo>
                      <a:pt x="2156486" y="743070"/>
                    </a:lnTo>
                    <a:lnTo>
                      <a:pt x="2148938" y="729770"/>
                    </a:lnTo>
                    <a:lnTo>
                      <a:pt x="2135470" y="729770"/>
                    </a:lnTo>
                    <a:lnTo>
                      <a:pt x="2105575" y="734952"/>
                    </a:lnTo>
                    <a:lnTo>
                      <a:pt x="2084263" y="744279"/>
                    </a:lnTo>
                    <a:lnTo>
                      <a:pt x="2068723" y="751014"/>
                    </a:lnTo>
                    <a:lnTo>
                      <a:pt x="2033795" y="752051"/>
                    </a:lnTo>
                    <a:lnTo>
                      <a:pt x="2008191" y="744969"/>
                    </a:lnTo>
                    <a:lnTo>
                      <a:pt x="2008191" y="726143"/>
                    </a:lnTo>
                    <a:lnTo>
                      <a:pt x="2013223" y="707836"/>
                    </a:lnTo>
                    <a:lnTo>
                      <a:pt x="2012187" y="696609"/>
                    </a:lnTo>
                    <a:lnTo>
                      <a:pt x="2009227" y="676056"/>
                    </a:lnTo>
                    <a:lnTo>
                      <a:pt x="2009227" y="663621"/>
                    </a:lnTo>
                    <a:lnTo>
                      <a:pt x="2017071" y="651185"/>
                    </a:lnTo>
                    <a:lnTo>
                      <a:pt x="2033203" y="642550"/>
                    </a:lnTo>
                    <a:lnTo>
                      <a:pt x="2057327" y="625278"/>
                    </a:lnTo>
                    <a:lnTo>
                      <a:pt x="2070943" y="610597"/>
                    </a:lnTo>
                    <a:lnTo>
                      <a:pt x="2059251" y="598853"/>
                    </a:lnTo>
                    <a:lnTo>
                      <a:pt x="2042527" y="604034"/>
                    </a:lnTo>
                    <a:lnTo>
                      <a:pt x="2014999" y="618024"/>
                    </a:lnTo>
                    <a:lnTo>
                      <a:pt x="2013223" y="637368"/>
                    </a:lnTo>
                    <a:lnTo>
                      <a:pt x="1999903" y="653431"/>
                    </a:lnTo>
                    <a:cubicBezTo>
                      <a:pt x="1994427" y="657230"/>
                      <a:pt x="1988951" y="661030"/>
                      <a:pt x="1983475" y="664830"/>
                    </a:cubicBezTo>
                    <a:cubicBezTo>
                      <a:pt x="1975927" y="670011"/>
                      <a:pt x="1968379" y="675193"/>
                      <a:pt x="1961867" y="681583"/>
                    </a:cubicBezTo>
                    <a:cubicBezTo>
                      <a:pt x="1956835" y="686592"/>
                      <a:pt x="1952543" y="692291"/>
                      <a:pt x="1949140" y="698509"/>
                    </a:cubicBezTo>
                    <a:lnTo>
                      <a:pt x="1953875" y="730461"/>
                    </a:lnTo>
                    <a:lnTo>
                      <a:pt x="1972819" y="741688"/>
                    </a:lnTo>
                    <a:lnTo>
                      <a:pt x="1984215" y="767940"/>
                    </a:lnTo>
                    <a:lnTo>
                      <a:pt x="1976963" y="786248"/>
                    </a:lnTo>
                    <a:cubicBezTo>
                      <a:pt x="1964235" y="783485"/>
                      <a:pt x="1951063" y="787975"/>
                      <a:pt x="1942628" y="797993"/>
                    </a:cubicBezTo>
                    <a:cubicBezTo>
                      <a:pt x="1936708" y="805074"/>
                      <a:pt x="1933748" y="814228"/>
                      <a:pt x="1934636" y="823382"/>
                    </a:cubicBezTo>
                    <a:lnTo>
                      <a:pt x="1948104" y="846007"/>
                    </a:lnTo>
                    <a:lnTo>
                      <a:pt x="1928864" y="856370"/>
                    </a:lnTo>
                    <a:lnTo>
                      <a:pt x="1911992" y="871224"/>
                    </a:lnTo>
                    <a:lnTo>
                      <a:pt x="1887276" y="872778"/>
                    </a:lnTo>
                    <a:lnTo>
                      <a:pt x="1878988" y="881759"/>
                    </a:lnTo>
                    <a:cubicBezTo>
                      <a:pt x="1873660" y="887286"/>
                      <a:pt x="1866704" y="890568"/>
                      <a:pt x="1859008" y="891431"/>
                    </a:cubicBezTo>
                    <a:cubicBezTo>
                      <a:pt x="1854272" y="891777"/>
                      <a:pt x="1849536" y="891259"/>
                      <a:pt x="1844948" y="889704"/>
                    </a:cubicBezTo>
                    <a:lnTo>
                      <a:pt x="1831628" y="858443"/>
                    </a:lnTo>
                    <a:lnTo>
                      <a:pt x="1839768" y="849462"/>
                    </a:lnTo>
                    <a:lnTo>
                      <a:pt x="1842432" y="832708"/>
                    </a:lnTo>
                    <a:cubicBezTo>
                      <a:pt x="1845096" y="823554"/>
                      <a:pt x="1845392" y="814055"/>
                      <a:pt x="1843172" y="804901"/>
                    </a:cubicBezTo>
                    <a:cubicBezTo>
                      <a:pt x="1842136" y="800238"/>
                      <a:pt x="1840360" y="795747"/>
                      <a:pt x="1837992" y="791430"/>
                    </a:cubicBezTo>
                    <a:lnTo>
                      <a:pt x="1819492" y="780203"/>
                    </a:lnTo>
                    <a:lnTo>
                      <a:pt x="1803657" y="781930"/>
                    </a:lnTo>
                    <a:lnTo>
                      <a:pt x="1784417" y="791084"/>
                    </a:lnTo>
                    <a:lnTo>
                      <a:pt x="1760737" y="806628"/>
                    </a:lnTo>
                    <a:lnTo>
                      <a:pt x="1750229" y="809737"/>
                    </a:lnTo>
                    <a:lnTo>
                      <a:pt x="1732617" y="806628"/>
                    </a:lnTo>
                    <a:lnTo>
                      <a:pt x="1716929" y="797993"/>
                    </a:lnTo>
                    <a:lnTo>
                      <a:pt x="1713821" y="784694"/>
                    </a:lnTo>
                    <a:lnTo>
                      <a:pt x="1708937" y="771222"/>
                    </a:lnTo>
                    <a:lnTo>
                      <a:pt x="1706865" y="758441"/>
                    </a:lnTo>
                    <a:lnTo>
                      <a:pt x="1706865" y="740652"/>
                    </a:lnTo>
                    <a:lnTo>
                      <a:pt x="1716929" y="711981"/>
                    </a:lnTo>
                    <a:lnTo>
                      <a:pt x="1742237" y="679683"/>
                    </a:lnTo>
                    <a:lnTo>
                      <a:pt x="1760885" y="666384"/>
                    </a:lnTo>
                    <a:lnTo>
                      <a:pt x="1779385" y="662239"/>
                    </a:lnTo>
                    <a:lnTo>
                      <a:pt x="1793149" y="657403"/>
                    </a:lnTo>
                    <a:lnTo>
                      <a:pt x="1803065" y="641341"/>
                    </a:lnTo>
                    <a:lnTo>
                      <a:pt x="1815348" y="638232"/>
                    </a:lnTo>
                    <a:cubicBezTo>
                      <a:pt x="1821416" y="634778"/>
                      <a:pt x="1826892" y="630632"/>
                      <a:pt x="1831924" y="625796"/>
                    </a:cubicBezTo>
                    <a:cubicBezTo>
                      <a:pt x="1838288" y="619751"/>
                      <a:pt x="1843912" y="612843"/>
                      <a:pt x="1849388" y="605934"/>
                    </a:cubicBezTo>
                    <a:cubicBezTo>
                      <a:pt x="1854124" y="600062"/>
                      <a:pt x="1859008" y="594362"/>
                      <a:pt x="1863892" y="588663"/>
                    </a:cubicBezTo>
                    <a:lnTo>
                      <a:pt x="1879432" y="573291"/>
                    </a:lnTo>
                    <a:lnTo>
                      <a:pt x="1889644" y="564310"/>
                    </a:lnTo>
                    <a:lnTo>
                      <a:pt x="1896304" y="544102"/>
                    </a:lnTo>
                    <a:lnTo>
                      <a:pt x="1887276" y="529767"/>
                    </a:lnTo>
                    <a:lnTo>
                      <a:pt x="1899264" y="520786"/>
                    </a:lnTo>
                    <a:lnTo>
                      <a:pt x="1917912" y="509559"/>
                    </a:lnTo>
                    <a:lnTo>
                      <a:pt x="1941888" y="498851"/>
                    </a:lnTo>
                    <a:lnTo>
                      <a:pt x="1955355" y="490561"/>
                    </a:lnTo>
                    <a:cubicBezTo>
                      <a:pt x="1965567" y="488488"/>
                      <a:pt x="1975335" y="484689"/>
                      <a:pt x="1984215" y="479334"/>
                    </a:cubicBezTo>
                    <a:cubicBezTo>
                      <a:pt x="1989987" y="475880"/>
                      <a:pt x="1995167" y="471735"/>
                      <a:pt x="2000051" y="467244"/>
                    </a:cubicBezTo>
                    <a:lnTo>
                      <a:pt x="2042971" y="464136"/>
                    </a:lnTo>
                    <a:lnTo>
                      <a:pt x="2060139" y="457400"/>
                    </a:lnTo>
                    <a:lnTo>
                      <a:pt x="2077307" y="458436"/>
                    </a:lnTo>
                    <a:lnTo>
                      <a:pt x="2097287" y="464654"/>
                    </a:lnTo>
                    <a:lnTo>
                      <a:pt x="2113419" y="475707"/>
                    </a:lnTo>
                    <a:lnTo>
                      <a:pt x="2116527" y="485552"/>
                    </a:lnTo>
                    <a:lnTo>
                      <a:pt x="2147014" y="484861"/>
                    </a:lnTo>
                    <a:lnTo>
                      <a:pt x="2166402" y="485898"/>
                    </a:lnTo>
                    <a:lnTo>
                      <a:pt x="2188602" y="494879"/>
                    </a:lnTo>
                    <a:cubicBezTo>
                      <a:pt x="2198814" y="499024"/>
                      <a:pt x="2209322" y="502478"/>
                      <a:pt x="2220126" y="505069"/>
                    </a:cubicBezTo>
                    <a:cubicBezTo>
                      <a:pt x="2227526" y="506969"/>
                      <a:pt x="2235222" y="508350"/>
                      <a:pt x="2242770" y="509214"/>
                    </a:cubicBezTo>
                    <a:lnTo>
                      <a:pt x="2264378" y="513359"/>
                    </a:lnTo>
                    <a:lnTo>
                      <a:pt x="2272221" y="519231"/>
                    </a:lnTo>
                    <a:lnTo>
                      <a:pt x="2284209" y="534949"/>
                    </a:lnTo>
                    <a:lnTo>
                      <a:pt x="2288353" y="549802"/>
                    </a:lnTo>
                    <a:lnTo>
                      <a:pt x="2259346" y="564655"/>
                    </a:lnTo>
                    <a:lnTo>
                      <a:pt x="2237294" y="564655"/>
                    </a:lnTo>
                    <a:lnTo>
                      <a:pt x="2217166" y="555847"/>
                    </a:lnTo>
                    <a:lnTo>
                      <a:pt x="2196594" y="566037"/>
                    </a:lnTo>
                    <a:lnTo>
                      <a:pt x="2212726" y="583654"/>
                    </a:lnTo>
                    <a:cubicBezTo>
                      <a:pt x="2210210" y="595917"/>
                      <a:pt x="2216426" y="608179"/>
                      <a:pt x="2227822" y="613534"/>
                    </a:cubicBezTo>
                    <a:cubicBezTo>
                      <a:pt x="2236406" y="617506"/>
                      <a:pt x="2246470" y="616642"/>
                      <a:pt x="2254314" y="611116"/>
                    </a:cubicBezTo>
                    <a:lnTo>
                      <a:pt x="2261862" y="590044"/>
                    </a:lnTo>
                    <a:lnTo>
                      <a:pt x="2282137" y="584345"/>
                    </a:lnTo>
                    <a:lnTo>
                      <a:pt x="2281101" y="573118"/>
                    </a:lnTo>
                    <a:lnTo>
                      <a:pt x="2299305" y="560338"/>
                    </a:lnTo>
                    <a:lnTo>
                      <a:pt x="2311293" y="558610"/>
                    </a:lnTo>
                    <a:lnTo>
                      <a:pt x="2309221" y="543239"/>
                    </a:lnTo>
                    <a:lnTo>
                      <a:pt x="2298269" y="528040"/>
                    </a:lnTo>
                    <a:lnTo>
                      <a:pt x="2289389" y="506105"/>
                    </a:lnTo>
                    <a:lnTo>
                      <a:pt x="2284505" y="482098"/>
                    </a:lnTo>
                    <a:lnTo>
                      <a:pt x="2317213" y="489006"/>
                    </a:lnTo>
                    <a:lnTo>
                      <a:pt x="2328757" y="508523"/>
                    </a:lnTo>
                    <a:lnTo>
                      <a:pt x="2308037" y="522168"/>
                    </a:lnTo>
                    <a:lnTo>
                      <a:pt x="2340893" y="526831"/>
                    </a:lnTo>
                    <a:lnTo>
                      <a:pt x="2357913" y="528385"/>
                    </a:lnTo>
                    <a:lnTo>
                      <a:pt x="2351993" y="509214"/>
                    </a:lnTo>
                    <a:lnTo>
                      <a:pt x="2362353" y="493670"/>
                    </a:lnTo>
                    <a:lnTo>
                      <a:pt x="2383961" y="472944"/>
                    </a:lnTo>
                    <a:lnTo>
                      <a:pt x="2391805" y="464308"/>
                    </a:lnTo>
                    <a:lnTo>
                      <a:pt x="2400833" y="456018"/>
                    </a:lnTo>
                    <a:lnTo>
                      <a:pt x="2414893" y="470353"/>
                    </a:lnTo>
                    <a:lnTo>
                      <a:pt x="2426141" y="460854"/>
                    </a:lnTo>
                    <a:lnTo>
                      <a:pt x="2437093" y="456191"/>
                    </a:lnTo>
                    <a:lnTo>
                      <a:pt x="2450116" y="454118"/>
                    </a:lnTo>
                    <a:lnTo>
                      <a:pt x="2464472" y="455154"/>
                    </a:lnTo>
                    <a:lnTo>
                      <a:pt x="2458256" y="439265"/>
                    </a:lnTo>
                    <a:cubicBezTo>
                      <a:pt x="2452336" y="438574"/>
                      <a:pt x="2446417" y="437192"/>
                      <a:pt x="2440793" y="435292"/>
                    </a:cubicBezTo>
                    <a:cubicBezTo>
                      <a:pt x="2435465" y="433392"/>
                      <a:pt x="2430433" y="430974"/>
                      <a:pt x="2425697" y="428038"/>
                    </a:cubicBezTo>
                    <a:lnTo>
                      <a:pt x="2420517" y="417157"/>
                    </a:lnTo>
                    <a:lnTo>
                      <a:pt x="2437241" y="419230"/>
                    </a:lnTo>
                    <a:lnTo>
                      <a:pt x="2461956" y="419230"/>
                    </a:lnTo>
                    <a:lnTo>
                      <a:pt x="2488744" y="423548"/>
                    </a:lnTo>
                    <a:lnTo>
                      <a:pt x="2514200" y="428384"/>
                    </a:lnTo>
                    <a:lnTo>
                      <a:pt x="2534772" y="422511"/>
                    </a:lnTo>
                    <a:lnTo>
                      <a:pt x="2522784" y="413357"/>
                    </a:lnTo>
                    <a:lnTo>
                      <a:pt x="2498808" y="405413"/>
                    </a:lnTo>
                    <a:lnTo>
                      <a:pt x="2478532" y="394877"/>
                    </a:lnTo>
                    <a:lnTo>
                      <a:pt x="2468320" y="378296"/>
                    </a:lnTo>
                    <a:lnTo>
                      <a:pt x="2462400" y="356016"/>
                    </a:lnTo>
                    <a:lnTo>
                      <a:pt x="2444937" y="345653"/>
                    </a:lnTo>
                    <a:lnTo>
                      <a:pt x="2433985" y="320264"/>
                    </a:lnTo>
                    <a:lnTo>
                      <a:pt x="2460328" y="322337"/>
                    </a:lnTo>
                    <a:cubicBezTo>
                      <a:pt x="2466988" y="322855"/>
                      <a:pt x="2473352" y="325100"/>
                      <a:pt x="2478532" y="329246"/>
                    </a:cubicBezTo>
                    <a:cubicBezTo>
                      <a:pt x="2482528" y="332354"/>
                      <a:pt x="2485636" y="336154"/>
                      <a:pt x="2487856" y="340472"/>
                    </a:cubicBezTo>
                    <a:lnTo>
                      <a:pt x="2513608" y="348762"/>
                    </a:lnTo>
                    <a:lnTo>
                      <a:pt x="2512868" y="334772"/>
                    </a:lnTo>
                    <a:lnTo>
                      <a:pt x="2505024" y="319573"/>
                    </a:lnTo>
                    <a:lnTo>
                      <a:pt x="2516568" y="318537"/>
                    </a:lnTo>
                    <a:lnTo>
                      <a:pt x="2543652" y="314910"/>
                    </a:lnTo>
                    <a:lnTo>
                      <a:pt x="2535808" y="307656"/>
                    </a:lnTo>
                    <a:lnTo>
                      <a:pt x="2505912" y="296257"/>
                    </a:lnTo>
                    <a:lnTo>
                      <a:pt x="2490520" y="288485"/>
                    </a:lnTo>
                    <a:lnTo>
                      <a:pt x="2496144" y="271559"/>
                    </a:lnTo>
                    <a:lnTo>
                      <a:pt x="2477348" y="269832"/>
                    </a:lnTo>
                    <a:lnTo>
                      <a:pt x="2464028" y="262750"/>
                    </a:lnTo>
                    <a:lnTo>
                      <a:pt x="2459884" y="246861"/>
                    </a:lnTo>
                    <a:lnTo>
                      <a:pt x="2458108" y="230107"/>
                    </a:lnTo>
                    <a:lnTo>
                      <a:pt x="2446121" y="216290"/>
                    </a:lnTo>
                    <a:lnTo>
                      <a:pt x="2432505" y="211627"/>
                    </a:lnTo>
                    <a:lnTo>
                      <a:pt x="2430433" y="197119"/>
                    </a:lnTo>
                    <a:lnTo>
                      <a:pt x="2445825" y="201264"/>
                    </a:lnTo>
                    <a:lnTo>
                      <a:pt x="2459884" y="194874"/>
                    </a:lnTo>
                    <a:lnTo>
                      <a:pt x="2444789" y="189001"/>
                    </a:lnTo>
                    <a:lnTo>
                      <a:pt x="2422145" y="184511"/>
                    </a:lnTo>
                    <a:lnTo>
                      <a:pt x="2408085" y="184511"/>
                    </a:lnTo>
                    <a:lnTo>
                      <a:pt x="2386477" y="181402"/>
                    </a:lnTo>
                    <a:cubicBezTo>
                      <a:pt x="2378633" y="179847"/>
                      <a:pt x="2370493" y="179847"/>
                      <a:pt x="2362501" y="181402"/>
                    </a:cubicBezTo>
                    <a:cubicBezTo>
                      <a:pt x="2356285" y="182611"/>
                      <a:pt x="2350217" y="184856"/>
                      <a:pt x="2344593" y="187965"/>
                    </a:cubicBezTo>
                    <a:lnTo>
                      <a:pt x="2329645" y="190038"/>
                    </a:lnTo>
                    <a:lnTo>
                      <a:pt x="2314105" y="189001"/>
                    </a:lnTo>
                    <a:lnTo>
                      <a:pt x="2293829" y="181747"/>
                    </a:lnTo>
                    <a:lnTo>
                      <a:pt x="2272517" y="176739"/>
                    </a:lnTo>
                    <a:lnTo>
                      <a:pt x="2260530" y="163267"/>
                    </a:lnTo>
                    <a:lnTo>
                      <a:pt x="2293089" y="157049"/>
                    </a:lnTo>
                    <a:lnTo>
                      <a:pt x="2319877" y="164303"/>
                    </a:lnTo>
                    <a:lnTo>
                      <a:pt x="2336009" y="166376"/>
                    </a:lnTo>
                    <a:lnTo>
                      <a:pt x="2353325" y="167412"/>
                    </a:lnTo>
                    <a:lnTo>
                      <a:pt x="2367681" y="159294"/>
                    </a:lnTo>
                    <a:lnTo>
                      <a:pt x="2397577" y="161194"/>
                    </a:lnTo>
                    <a:lnTo>
                      <a:pt x="2411637" y="171212"/>
                    </a:lnTo>
                    <a:lnTo>
                      <a:pt x="2423033" y="170175"/>
                    </a:lnTo>
                    <a:lnTo>
                      <a:pt x="2441385" y="165512"/>
                    </a:lnTo>
                    <a:cubicBezTo>
                      <a:pt x="2447305" y="160503"/>
                      <a:pt x="2454556" y="157395"/>
                      <a:pt x="2462104" y="156531"/>
                    </a:cubicBezTo>
                    <a:cubicBezTo>
                      <a:pt x="2473352" y="154977"/>
                      <a:pt x="2484600" y="158258"/>
                      <a:pt x="2493332" y="165512"/>
                    </a:cubicBezTo>
                    <a:lnTo>
                      <a:pt x="2514052" y="179847"/>
                    </a:lnTo>
                    <a:lnTo>
                      <a:pt x="2534624" y="192628"/>
                    </a:lnTo>
                    <a:lnTo>
                      <a:pt x="2548388" y="179157"/>
                    </a:lnTo>
                    <a:lnTo>
                      <a:pt x="2544836" y="163785"/>
                    </a:lnTo>
                    <a:lnTo>
                      <a:pt x="2556824" y="161022"/>
                    </a:lnTo>
                    <a:lnTo>
                      <a:pt x="2560228" y="151177"/>
                    </a:lnTo>
                    <a:lnTo>
                      <a:pt x="2550016" y="148068"/>
                    </a:lnTo>
                    <a:lnTo>
                      <a:pt x="2534180" y="144614"/>
                    </a:lnTo>
                    <a:lnTo>
                      <a:pt x="2520416" y="137532"/>
                    </a:lnTo>
                    <a:lnTo>
                      <a:pt x="2527668" y="130278"/>
                    </a:lnTo>
                    <a:lnTo>
                      <a:pt x="2539508" y="124061"/>
                    </a:lnTo>
                    <a:close/>
                    <a:moveTo>
                      <a:pt x="1726935" y="0"/>
                    </a:moveTo>
                    <a:lnTo>
                      <a:pt x="1681948" y="61801"/>
                    </a:lnTo>
                    <a:lnTo>
                      <a:pt x="1656466" y="74825"/>
                    </a:lnTo>
                    <a:lnTo>
                      <a:pt x="1650614" y="89225"/>
                    </a:lnTo>
                    <a:lnTo>
                      <a:pt x="1623055" y="91975"/>
                    </a:lnTo>
                    <a:lnTo>
                      <a:pt x="1603425" y="95527"/>
                    </a:lnTo>
                    <a:lnTo>
                      <a:pt x="1581088" y="100722"/>
                    </a:lnTo>
                    <a:lnTo>
                      <a:pt x="1550950" y="115465"/>
                    </a:lnTo>
                    <a:lnTo>
                      <a:pt x="1533458" y="109659"/>
                    </a:lnTo>
                    <a:lnTo>
                      <a:pt x="1520434" y="125090"/>
                    </a:lnTo>
                    <a:lnTo>
                      <a:pt x="1529368" y="131240"/>
                    </a:lnTo>
                    <a:lnTo>
                      <a:pt x="1546608" y="131240"/>
                    </a:lnTo>
                    <a:lnTo>
                      <a:pt x="1567183" y="123372"/>
                    </a:lnTo>
                    <a:lnTo>
                      <a:pt x="1575048" y="113403"/>
                    </a:lnTo>
                    <a:lnTo>
                      <a:pt x="1591533" y="108246"/>
                    </a:lnTo>
                    <a:lnTo>
                      <a:pt x="1619406" y="107215"/>
                    </a:lnTo>
                    <a:lnTo>
                      <a:pt x="1630417" y="105152"/>
                    </a:lnTo>
                    <a:lnTo>
                      <a:pt x="1646524" y="104159"/>
                    </a:lnTo>
                    <a:lnTo>
                      <a:pt x="1671503" y="105611"/>
                    </a:lnTo>
                    <a:lnTo>
                      <a:pt x="1696231" y="112066"/>
                    </a:lnTo>
                    <a:lnTo>
                      <a:pt x="1704096" y="128184"/>
                    </a:lnTo>
                    <a:lnTo>
                      <a:pt x="1719951" y="124097"/>
                    </a:lnTo>
                    <a:lnTo>
                      <a:pt x="1719385" y="139108"/>
                    </a:lnTo>
                    <a:lnTo>
                      <a:pt x="1703529" y="154234"/>
                    </a:lnTo>
                    <a:lnTo>
                      <a:pt x="1672195" y="166265"/>
                    </a:lnTo>
                    <a:lnTo>
                      <a:pt x="1685220" y="163171"/>
                    </a:lnTo>
                    <a:lnTo>
                      <a:pt x="1685220" y="175165"/>
                    </a:lnTo>
                    <a:lnTo>
                      <a:pt x="1701327" y="176196"/>
                    </a:lnTo>
                    <a:lnTo>
                      <a:pt x="1713408" y="176196"/>
                    </a:lnTo>
                    <a:lnTo>
                      <a:pt x="1731529" y="175165"/>
                    </a:lnTo>
                    <a:lnTo>
                      <a:pt x="1752166" y="176196"/>
                    </a:lnTo>
                    <a:lnTo>
                      <a:pt x="1777586" y="179290"/>
                    </a:lnTo>
                    <a:lnTo>
                      <a:pt x="1790987" y="189564"/>
                    </a:lnTo>
                    <a:lnTo>
                      <a:pt x="1790987" y="200565"/>
                    </a:lnTo>
                    <a:lnTo>
                      <a:pt x="1781801" y="212940"/>
                    </a:lnTo>
                    <a:lnTo>
                      <a:pt x="1789289" y="228409"/>
                    </a:lnTo>
                    <a:lnTo>
                      <a:pt x="1810870" y="233871"/>
                    </a:lnTo>
                    <a:lnTo>
                      <a:pt x="1794133" y="242007"/>
                    </a:lnTo>
                    <a:lnTo>
                      <a:pt x="1775635" y="246934"/>
                    </a:lnTo>
                    <a:lnTo>
                      <a:pt x="1753676" y="252090"/>
                    </a:lnTo>
                    <a:lnTo>
                      <a:pt x="1734171" y="257247"/>
                    </a:lnTo>
                    <a:lnTo>
                      <a:pt x="1710136" y="269660"/>
                    </a:lnTo>
                    <a:lnTo>
                      <a:pt x="1695727" y="286122"/>
                    </a:lnTo>
                    <a:lnTo>
                      <a:pt x="1690631" y="300446"/>
                    </a:lnTo>
                    <a:lnTo>
                      <a:pt x="1682388" y="311064"/>
                    </a:lnTo>
                    <a:lnTo>
                      <a:pt x="1660807" y="311064"/>
                    </a:lnTo>
                    <a:lnTo>
                      <a:pt x="1641867" y="324252"/>
                    </a:lnTo>
                    <a:lnTo>
                      <a:pt x="1639198" y="321375"/>
                    </a:lnTo>
                    <a:cubicBezTo>
                      <a:pt x="1631129" y="318570"/>
                      <a:pt x="1619485" y="326276"/>
                      <a:pt x="1624439" y="336388"/>
                    </a:cubicBezTo>
                    <a:lnTo>
                      <a:pt x="1641867" y="324252"/>
                    </a:lnTo>
                    <a:lnTo>
                      <a:pt x="1645329" y="327985"/>
                    </a:lnTo>
                    <a:cubicBezTo>
                      <a:pt x="1645895" y="329742"/>
                      <a:pt x="1645769" y="331651"/>
                      <a:pt x="1644951" y="333294"/>
                    </a:cubicBezTo>
                    <a:lnTo>
                      <a:pt x="1638030" y="340513"/>
                    </a:lnTo>
                    <a:lnTo>
                      <a:pt x="1629096" y="350482"/>
                    </a:lnTo>
                    <a:lnTo>
                      <a:pt x="1606445" y="356669"/>
                    </a:lnTo>
                    <a:cubicBezTo>
                      <a:pt x="1604746" y="361062"/>
                      <a:pt x="1601914" y="364843"/>
                      <a:pt x="1598202" y="367670"/>
                    </a:cubicBezTo>
                    <a:cubicBezTo>
                      <a:pt x="1593294" y="371451"/>
                      <a:pt x="1587191" y="373284"/>
                      <a:pt x="1581025" y="372826"/>
                    </a:cubicBezTo>
                    <a:lnTo>
                      <a:pt x="1566554" y="372826"/>
                    </a:lnTo>
                    <a:cubicBezTo>
                      <a:pt x="1560262" y="378212"/>
                      <a:pt x="1553215" y="382604"/>
                      <a:pt x="1545601" y="385851"/>
                    </a:cubicBezTo>
                    <a:cubicBezTo>
                      <a:pt x="1540316" y="388143"/>
                      <a:pt x="1534779" y="389861"/>
                      <a:pt x="1529117" y="391007"/>
                    </a:cubicBezTo>
                    <a:cubicBezTo>
                      <a:pt x="1525656" y="398035"/>
                      <a:pt x="1521755" y="404796"/>
                      <a:pt x="1517413" y="411289"/>
                    </a:cubicBezTo>
                    <a:cubicBezTo>
                      <a:pt x="1513324" y="417438"/>
                      <a:pt x="1508857" y="423282"/>
                      <a:pt x="1504012" y="428821"/>
                    </a:cubicBezTo>
                    <a:lnTo>
                      <a:pt x="1491931" y="443908"/>
                    </a:lnTo>
                    <a:lnTo>
                      <a:pt x="1468651" y="449064"/>
                    </a:lnTo>
                    <a:lnTo>
                      <a:pt x="1411897" y="451127"/>
                    </a:lnTo>
                    <a:cubicBezTo>
                      <a:pt x="1396671" y="454450"/>
                      <a:pt x="1380941" y="455137"/>
                      <a:pt x="1365463" y="453189"/>
                    </a:cubicBezTo>
                    <a:cubicBezTo>
                      <a:pt x="1360366" y="452578"/>
                      <a:pt x="1355333" y="451662"/>
                      <a:pt x="1350362" y="450439"/>
                    </a:cubicBezTo>
                    <a:lnTo>
                      <a:pt x="1329725" y="453533"/>
                    </a:lnTo>
                    <a:cubicBezTo>
                      <a:pt x="1320035" y="457696"/>
                      <a:pt x="1310094" y="461172"/>
                      <a:pt x="1299901" y="463846"/>
                    </a:cubicBezTo>
                    <a:cubicBezTo>
                      <a:pt x="1288701" y="466825"/>
                      <a:pt x="1277187" y="468926"/>
                      <a:pt x="1267246" y="474846"/>
                    </a:cubicBezTo>
                    <a:cubicBezTo>
                      <a:pt x="1263974" y="476794"/>
                      <a:pt x="1260954" y="479086"/>
                      <a:pt x="1258248" y="481721"/>
                    </a:cubicBezTo>
                    <a:lnTo>
                      <a:pt x="1232514" y="476565"/>
                    </a:lnTo>
                    <a:lnTo>
                      <a:pt x="1199985" y="476565"/>
                    </a:lnTo>
                    <a:lnTo>
                      <a:pt x="1189666" y="478628"/>
                    </a:lnTo>
                    <a:lnTo>
                      <a:pt x="1172866" y="495128"/>
                    </a:lnTo>
                    <a:cubicBezTo>
                      <a:pt x="1166386" y="502080"/>
                      <a:pt x="1159276" y="508305"/>
                      <a:pt x="1151537" y="513691"/>
                    </a:cubicBezTo>
                    <a:cubicBezTo>
                      <a:pt x="1145937" y="517587"/>
                      <a:pt x="1140085" y="521025"/>
                      <a:pt x="1133982" y="524004"/>
                    </a:cubicBezTo>
                    <a:lnTo>
                      <a:pt x="1109884" y="533973"/>
                    </a:lnTo>
                    <a:lnTo>
                      <a:pt x="1077292" y="549404"/>
                    </a:lnTo>
                    <a:cubicBezTo>
                      <a:pt x="1070748" y="551886"/>
                      <a:pt x="1064330" y="554751"/>
                      <a:pt x="1058101" y="557960"/>
                    </a:cubicBezTo>
                    <a:cubicBezTo>
                      <a:pt x="1050740" y="561741"/>
                      <a:pt x="1043693" y="565942"/>
                      <a:pt x="1036897" y="570640"/>
                    </a:cubicBezTo>
                    <a:lnTo>
                      <a:pt x="1024188" y="563116"/>
                    </a:lnTo>
                    <a:lnTo>
                      <a:pt x="1033437" y="540084"/>
                    </a:lnTo>
                    <a:lnTo>
                      <a:pt x="1027585" y="523927"/>
                    </a:lnTo>
                    <a:lnTo>
                      <a:pt x="1031738" y="505708"/>
                    </a:lnTo>
                    <a:lnTo>
                      <a:pt x="1044133" y="494364"/>
                    </a:lnTo>
                    <a:lnTo>
                      <a:pt x="1060241" y="473739"/>
                    </a:lnTo>
                    <a:lnTo>
                      <a:pt x="1072321" y="463082"/>
                    </a:lnTo>
                    <a:lnTo>
                      <a:pt x="1087799" y="444175"/>
                    </a:lnTo>
                    <a:lnTo>
                      <a:pt x="1109066" y="431838"/>
                    </a:lnTo>
                    <a:lnTo>
                      <a:pt x="1120769" y="416025"/>
                    </a:lnTo>
                    <a:lnTo>
                      <a:pt x="1132409" y="403421"/>
                    </a:lnTo>
                    <a:lnTo>
                      <a:pt x="1150152" y="387111"/>
                    </a:lnTo>
                    <a:lnTo>
                      <a:pt x="1163491" y="375805"/>
                    </a:lnTo>
                    <a:lnTo>
                      <a:pt x="1186457" y="365875"/>
                    </a:lnTo>
                    <a:lnTo>
                      <a:pt x="1201872" y="361749"/>
                    </a:lnTo>
                    <a:lnTo>
                      <a:pt x="1219112" y="354874"/>
                    </a:lnTo>
                    <a:lnTo>
                      <a:pt x="1242707" y="347655"/>
                    </a:lnTo>
                    <a:lnTo>
                      <a:pt x="1257871" y="340780"/>
                    </a:lnTo>
                    <a:lnTo>
                      <a:pt x="1286625" y="338756"/>
                    </a:lnTo>
                    <a:lnTo>
                      <a:pt x="1292665" y="330506"/>
                    </a:lnTo>
                    <a:lnTo>
                      <a:pt x="1297762" y="321300"/>
                    </a:lnTo>
                    <a:lnTo>
                      <a:pt x="1314876" y="320269"/>
                    </a:lnTo>
                    <a:lnTo>
                      <a:pt x="1328970" y="313394"/>
                    </a:lnTo>
                    <a:lnTo>
                      <a:pt x="1334821" y="300102"/>
                    </a:lnTo>
                    <a:lnTo>
                      <a:pt x="1321356" y="299071"/>
                    </a:lnTo>
                    <a:lnTo>
                      <a:pt x="1317329" y="285740"/>
                    </a:lnTo>
                    <a:lnTo>
                      <a:pt x="1345769" y="279553"/>
                    </a:lnTo>
                    <a:lnTo>
                      <a:pt x="1361625" y="271646"/>
                    </a:lnTo>
                    <a:lnTo>
                      <a:pt x="1372950" y="262403"/>
                    </a:lnTo>
                    <a:lnTo>
                      <a:pt x="1384213" y="253160"/>
                    </a:lnTo>
                    <a:cubicBezTo>
                      <a:pt x="1393085" y="248500"/>
                      <a:pt x="1402397" y="244680"/>
                      <a:pt x="1412023" y="241816"/>
                    </a:cubicBezTo>
                    <a:cubicBezTo>
                      <a:pt x="1417749" y="240097"/>
                      <a:pt x="1423601" y="238722"/>
                      <a:pt x="1429515" y="237691"/>
                    </a:cubicBezTo>
                    <a:cubicBezTo>
                      <a:pt x="1438324" y="237843"/>
                      <a:pt x="1446944" y="235322"/>
                      <a:pt x="1454242" y="230472"/>
                    </a:cubicBezTo>
                    <a:cubicBezTo>
                      <a:pt x="1460345" y="226423"/>
                      <a:pt x="1465316" y="220923"/>
                      <a:pt x="1468651" y="214430"/>
                    </a:cubicBezTo>
                    <a:lnTo>
                      <a:pt x="1455312" y="196974"/>
                    </a:lnTo>
                    <a:cubicBezTo>
                      <a:pt x="1457703" y="194071"/>
                      <a:pt x="1460471" y="191550"/>
                      <a:pt x="1463554" y="189412"/>
                    </a:cubicBezTo>
                    <a:cubicBezTo>
                      <a:pt x="1468210" y="186127"/>
                      <a:pt x="1473433" y="183797"/>
                      <a:pt x="1478970" y="182575"/>
                    </a:cubicBezTo>
                    <a:cubicBezTo>
                      <a:pt x="1485765" y="179213"/>
                      <a:pt x="1493064" y="177151"/>
                      <a:pt x="1500551" y="176425"/>
                    </a:cubicBezTo>
                    <a:cubicBezTo>
                      <a:pt x="1504578" y="176043"/>
                      <a:pt x="1508605" y="176043"/>
                      <a:pt x="1512632" y="176425"/>
                    </a:cubicBezTo>
                    <a:lnTo>
                      <a:pt x="1523580" y="171269"/>
                    </a:lnTo>
                    <a:lnTo>
                      <a:pt x="1569133" y="171574"/>
                    </a:lnTo>
                    <a:lnTo>
                      <a:pt x="1604494" y="173981"/>
                    </a:lnTo>
                    <a:lnTo>
                      <a:pt x="1621294" y="172949"/>
                    </a:lnTo>
                    <a:lnTo>
                      <a:pt x="1636080" y="172949"/>
                    </a:lnTo>
                    <a:cubicBezTo>
                      <a:pt x="1640547" y="179748"/>
                      <a:pt x="1650299" y="180436"/>
                      <a:pt x="1655648" y="174324"/>
                    </a:cubicBezTo>
                    <a:cubicBezTo>
                      <a:pt x="1658416" y="171192"/>
                      <a:pt x="1659171" y="166876"/>
                      <a:pt x="1657724" y="163018"/>
                    </a:cubicBezTo>
                    <a:cubicBezTo>
                      <a:pt x="1647342" y="161300"/>
                      <a:pt x="1636961" y="160039"/>
                      <a:pt x="1626453" y="159237"/>
                    </a:cubicBezTo>
                    <a:cubicBezTo>
                      <a:pt x="1619029" y="158664"/>
                      <a:pt x="1611541" y="158320"/>
                      <a:pt x="1604117" y="158206"/>
                    </a:cubicBezTo>
                    <a:lnTo>
                      <a:pt x="1574167" y="158206"/>
                    </a:lnTo>
                    <a:cubicBezTo>
                      <a:pt x="1566050" y="158702"/>
                      <a:pt x="1557934" y="159046"/>
                      <a:pt x="1549754" y="159237"/>
                    </a:cubicBezTo>
                    <a:cubicBezTo>
                      <a:pt x="1540253" y="159428"/>
                      <a:pt x="1530752" y="159428"/>
                      <a:pt x="1521252" y="159237"/>
                    </a:cubicBezTo>
                    <a:lnTo>
                      <a:pt x="1500929" y="163362"/>
                    </a:lnTo>
                    <a:lnTo>
                      <a:pt x="1479284" y="161682"/>
                    </a:lnTo>
                    <a:lnTo>
                      <a:pt x="1489163" y="146327"/>
                    </a:lnTo>
                    <a:lnTo>
                      <a:pt x="1497091" y="136014"/>
                    </a:lnTo>
                    <a:lnTo>
                      <a:pt x="1482304" y="132920"/>
                    </a:lnTo>
                    <a:lnTo>
                      <a:pt x="1470979" y="145258"/>
                    </a:lnTo>
                    <a:lnTo>
                      <a:pt x="1465127" y="157289"/>
                    </a:lnTo>
                    <a:lnTo>
                      <a:pt x="1441407" y="172758"/>
                    </a:lnTo>
                    <a:lnTo>
                      <a:pt x="1423538" y="160803"/>
                    </a:lnTo>
                    <a:lnTo>
                      <a:pt x="1432472" y="149459"/>
                    </a:lnTo>
                    <a:lnTo>
                      <a:pt x="1440966" y="142698"/>
                    </a:lnTo>
                    <a:lnTo>
                      <a:pt x="1458017" y="133455"/>
                    </a:lnTo>
                    <a:lnTo>
                      <a:pt x="1466637" y="115007"/>
                    </a:lnTo>
                    <a:cubicBezTo>
                      <a:pt x="1461604" y="115656"/>
                      <a:pt x="1456570" y="116458"/>
                      <a:pt x="1451537" y="117413"/>
                    </a:cubicBezTo>
                    <a:cubicBezTo>
                      <a:pt x="1445434" y="118559"/>
                      <a:pt x="1439330" y="119934"/>
                      <a:pt x="1433290" y="121538"/>
                    </a:cubicBezTo>
                    <a:lnTo>
                      <a:pt x="1409947" y="127306"/>
                    </a:lnTo>
                    <a:lnTo>
                      <a:pt x="1371503" y="137351"/>
                    </a:lnTo>
                    <a:lnTo>
                      <a:pt x="1351243" y="150720"/>
                    </a:lnTo>
                    <a:lnTo>
                      <a:pt x="1382137" y="151254"/>
                    </a:lnTo>
                    <a:lnTo>
                      <a:pt x="1401327" y="150376"/>
                    </a:lnTo>
                    <a:lnTo>
                      <a:pt x="1401327" y="161834"/>
                    </a:lnTo>
                    <a:lnTo>
                      <a:pt x="1396231" y="177380"/>
                    </a:lnTo>
                    <a:cubicBezTo>
                      <a:pt x="1392141" y="184102"/>
                      <a:pt x="1387170" y="190214"/>
                      <a:pt x="1381445" y="195599"/>
                    </a:cubicBezTo>
                    <a:cubicBezTo>
                      <a:pt x="1377292" y="199495"/>
                      <a:pt x="1372825" y="202933"/>
                      <a:pt x="1368043" y="205950"/>
                    </a:cubicBezTo>
                    <a:lnTo>
                      <a:pt x="1350866" y="215232"/>
                    </a:lnTo>
                    <a:lnTo>
                      <a:pt x="1327145" y="221267"/>
                    </a:lnTo>
                    <a:cubicBezTo>
                      <a:pt x="1316449" y="225544"/>
                      <a:pt x="1306885" y="232305"/>
                      <a:pt x="1299272" y="240975"/>
                    </a:cubicBezTo>
                    <a:cubicBezTo>
                      <a:pt x="1296881" y="243687"/>
                      <a:pt x="1294741" y="246552"/>
                      <a:pt x="1292791" y="249608"/>
                    </a:cubicBezTo>
                    <a:lnTo>
                      <a:pt x="1274230" y="261983"/>
                    </a:lnTo>
                    <a:lnTo>
                      <a:pt x="1248433" y="271226"/>
                    </a:lnTo>
                    <a:lnTo>
                      <a:pt x="1223768" y="282456"/>
                    </a:lnTo>
                    <a:lnTo>
                      <a:pt x="1210366" y="289636"/>
                    </a:lnTo>
                    <a:lnTo>
                      <a:pt x="1196272" y="302890"/>
                    </a:lnTo>
                    <a:lnTo>
                      <a:pt x="1182493" y="319047"/>
                    </a:lnTo>
                    <a:lnTo>
                      <a:pt x="1172237" y="331079"/>
                    </a:lnTo>
                    <a:lnTo>
                      <a:pt x="1151977" y="351360"/>
                    </a:lnTo>
                    <a:lnTo>
                      <a:pt x="1139267" y="358235"/>
                    </a:lnTo>
                    <a:lnTo>
                      <a:pt x="1124859" y="364423"/>
                    </a:lnTo>
                    <a:lnTo>
                      <a:pt x="1099062" y="359611"/>
                    </a:lnTo>
                    <a:lnTo>
                      <a:pt x="1106612" y="349680"/>
                    </a:lnTo>
                    <a:lnTo>
                      <a:pt x="1126872" y="340398"/>
                    </a:lnTo>
                    <a:lnTo>
                      <a:pt x="1142225" y="332186"/>
                    </a:lnTo>
                    <a:lnTo>
                      <a:pt x="1136121" y="320880"/>
                    </a:lnTo>
                    <a:lnTo>
                      <a:pt x="1113470" y="332912"/>
                    </a:lnTo>
                    <a:lnTo>
                      <a:pt x="1101075" y="340131"/>
                    </a:lnTo>
                    <a:lnTo>
                      <a:pt x="1078739" y="356288"/>
                    </a:lnTo>
                    <a:lnTo>
                      <a:pt x="1079745" y="369350"/>
                    </a:lnTo>
                    <a:lnTo>
                      <a:pt x="1057975" y="384285"/>
                    </a:lnTo>
                    <a:lnTo>
                      <a:pt x="1046964" y="390129"/>
                    </a:lnTo>
                    <a:lnTo>
                      <a:pt x="1026012" y="392191"/>
                    </a:lnTo>
                    <a:lnTo>
                      <a:pt x="1014687" y="396316"/>
                    </a:lnTo>
                    <a:cubicBezTo>
                      <a:pt x="1009779" y="399907"/>
                      <a:pt x="1004683" y="403344"/>
                      <a:pt x="999586" y="406629"/>
                    </a:cubicBezTo>
                    <a:cubicBezTo>
                      <a:pt x="993923" y="410258"/>
                      <a:pt x="988198" y="413695"/>
                      <a:pt x="982409" y="416942"/>
                    </a:cubicBezTo>
                    <a:lnTo>
                      <a:pt x="975488" y="408004"/>
                    </a:lnTo>
                    <a:lnTo>
                      <a:pt x="985807" y="393910"/>
                    </a:lnTo>
                    <a:lnTo>
                      <a:pt x="1003361" y="382566"/>
                    </a:lnTo>
                    <a:lnTo>
                      <a:pt x="1012610" y="376493"/>
                    </a:lnTo>
                    <a:lnTo>
                      <a:pt x="1013554" y="365493"/>
                    </a:lnTo>
                    <a:lnTo>
                      <a:pt x="1031864" y="342002"/>
                    </a:lnTo>
                    <a:cubicBezTo>
                      <a:pt x="1038156" y="336464"/>
                      <a:pt x="1044951" y="331537"/>
                      <a:pt x="1052124" y="327259"/>
                    </a:cubicBezTo>
                    <a:cubicBezTo>
                      <a:pt x="1056906" y="324471"/>
                      <a:pt x="1061813" y="321912"/>
                      <a:pt x="1066910" y="319696"/>
                    </a:cubicBezTo>
                    <a:lnTo>
                      <a:pt x="1072069" y="309078"/>
                    </a:lnTo>
                    <a:lnTo>
                      <a:pt x="1051809" y="308085"/>
                    </a:lnTo>
                    <a:lnTo>
                      <a:pt x="1040861" y="310033"/>
                    </a:lnTo>
                    <a:lnTo>
                      <a:pt x="1004871" y="311522"/>
                    </a:lnTo>
                    <a:lnTo>
                      <a:pt x="996251" y="318703"/>
                    </a:lnTo>
                    <a:lnTo>
                      <a:pt x="950131" y="341009"/>
                    </a:lnTo>
                    <a:cubicBezTo>
                      <a:pt x="959569" y="341162"/>
                      <a:pt x="968944" y="339902"/>
                      <a:pt x="977942" y="337228"/>
                    </a:cubicBezTo>
                    <a:cubicBezTo>
                      <a:pt x="985177" y="335089"/>
                      <a:pt x="992099" y="332072"/>
                      <a:pt x="998516" y="328252"/>
                    </a:cubicBezTo>
                    <a:lnTo>
                      <a:pt x="1025320" y="317443"/>
                    </a:lnTo>
                    <a:lnTo>
                      <a:pt x="1018084" y="341239"/>
                    </a:lnTo>
                    <a:cubicBezTo>
                      <a:pt x="1014498" y="345975"/>
                      <a:pt x="1010723" y="350558"/>
                      <a:pt x="1006759" y="354951"/>
                    </a:cubicBezTo>
                    <a:cubicBezTo>
                      <a:pt x="1005626" y="356249"/>
                      <a:pt x="1004431" y="357548"/>
                      <a:pt x="1003235" y="358808"/>
                    </a:cubicBezTo>
                    <a:cubicBezTo>
                      <a:pt x="1002040" y="360031"/>
                      <a:pt x="1000782" y="361291"/>
                      <a:pt x="999586" y="362513"/>
                    </a:cubicBezTo>
                    <a:lnTo>
                      <a:pt x="974670" y="382069"/>
                    </a:lnTo>
                    <a:lnTo>
                      <a:pt x="960639" y="391313"/>
                    </a:lnTo>
                    <a:cubicBezTo>
                      <a:pt x="955983" y="394674"/>
                      <a:pt x="951264" y="398035"/>
                      <a:pt x="946545" y="401320"/>
                    </a:cubicBezTo>
                    <a:cubicBezTo>
                      <a:pt x="939561" y="406209"/>
                      <a:pt x="932451" y="411022"/>
                      <a:pt x="925278" y="415758"/>
                    </a:cubicBezTo>
                    <a:lnTo>
                      <a:pt x="913261" y="421296"/>
                    </a:lnTo>
                    <a:cubicBezTo>
                      <a:pt x="901495" y="419081"/>
                      <a:pt x="891239" y="429470"/>
                      <a:pt x="893693" y="441196"/>
                    </a:cubicBezTo>
                    <a:cubicBezTo>
                      <a:pt x="894511" y="445207"/>
                      <a:pt x="896964" y="448721"/>
                      <a:pt x="900488" y="450821"/>
                    </a:cubicBezTo>
                    <a:lnTo>
                      <a:pt x="913198" y="450821"/>
                    </a:lnTo>
                    <a:lnTo>
                      <a:pt x="941700" y="434435"/>
                    </a:lnTo>
                    <a:lnTo>
                      <a:pt x="958059" y="428630"/>
                    </a:lnTo>
                    <a:lnTo>
                      <a:pt x="952900" y="438981"/>
                    </a:lnTo>
                    <a:cubicBezTo>
                      <a:pt x="948244" y="446849"/>
                      <a:pt x="942959" y="454335"/>
                      <a:pt x="937107" y="461363"/>
                    </a:cubicBezTo>
                    <a:cubicBezTo>
                      <a:pt x="934087" y="465030"/>
                      <a:pt x="930878" y="468582"/>
                      <a:pt x="927480" y="471982"/>
                    </a:cubicBezTo>
                    <a:lnTo>
                      <a:pt x="906843" y="484319"/>
                    </a:lnTo>
                    <a:lnTo>
                      <a:pt x="874565" y="511667"/>
                    </a:lnTo>
                    <a:lnTo>
                      <a:pt x="837694" y="546463"/>
                    </a:lnTo>
                    <a:lnTo>
                      <a:pt x="831528" y="558494"/>
                    </a:lnTo>
                    <a:lnTo>
                      <a:pt x="827375" y="571557"/>
                    </a:lnTo>
                    <a:lnTo>
                      <a:pt x="821587" y="593901"/>
                    </a:lnTo>
                    <a:lnTo>
                      <a:pt x="808940" y="598676"/>
                    </a:lnTo>
                    <a:cubicBezTo>
                      <a:pt x="803844" y="600547"/>
                      <a:pt x="799439" y="603794"/>
                      <a:pt x="796167" y="608072"/>
                    </a:cubicBezTo>
                    <a:cubicBezTo>
                      <a:pt x="790819" y="615062"/>
                      <a:pt x="788932" y="624152"/>
                      <a:pt x="791008" y="632708"/>
                    </a:cubicBezTo>
                    <a:cubicBezTo>
                      <a:pt x="785723" y="640233"/>
                      <a:pt x="780375" y="647681"/>
                      <a:pt x="774901" y="655052"/>
                    </a:cubicBezTo>
                    <a:cubicBezTo>
                      <a:pt x="772824" y="657802"/>
                      <a:pt x="770811" y="660553"/>
                      <a:pt x="768734" y="663264"/>
                    </a:cubicBezTo>
                    <a:cubicBezTo>
                      <a:pt x="759485" y="673042"/>
                      <a:pt x="749355" y="681904"/>
                      <a:pt x="738470" y="689696"/>
                    </a:cubicBezTo>
                    <a:cubicBezTo>
                      <a:pt x="731612" y="694585"/>
                      <a:pt x="724502" y="699092"/>
                      <a:pt x="717141" y="703102"/>
                    </a:cubicBezTo>
                    <a:lnTo>
                      <a:pt x="698265" y="709977"/>
                    </a:lnTo>
                    <a:lnTo>
                      <a:pt x="689015" y="716165"/>
                    </a:lnTo>
                    <a:lnTo>
                      <a:pt x="687002" y="730565"/>
                    </a:lnTo>
                    <a:lnTo>
                      <a:pt x="695119" y="740152"/>
                    </a:lnTo>
                    <a:lnTo>
                      <a:pt x="677690" y="754170"/>
                    </a:lnTo>
                    <a:lnTo>
                      <a:pt x="674670" y="766507"/>
                    </a:lnTo>
                    <a:lnTo>
                      <a:pt x="667812" y="778844"/>
                    </a:lnTo>
                    <a:lnTo>
                      <a:pt x="668818" y="793244"/>
                    </a:lnTo>
                    <a:lnTo>
                      <a:pt x="648307" y="814786"/>
                    </a:lnTo>
                    <a:lnTo>
                      <a:pt x="625530" y="825022"/>
                    </a:lnTo>
                    <a:lnTo>
                      <a:pt x="622761" y="814900"/>
                    </a:lnTo>
                    <a:lnTo>
                      <a:pt x="637107" y="797407"/>
                    </a:lnTo>
                    <a:lnTo>
                      <a:pt x="615651" y="801570"/>
                    </a:lnTo>
                    <a:lnTo>
                      <a:pt x="615651" y="787934"/>
                    </a:lnTo>
                    <a:lnTo>
                      <a:pt x="623579" y="781747"/>
                    </a:lnTo>
                    <a:lnTo>
                      <a:pt x="615400" y="756423"/>
                    </a:lnTo>
                    <a:lnTo>
                      <a:pt x="621188" y="743399"/>
                    </a:lnTo>
                    <a:lnTo>
                      <a:pt x="633583" y="728617"/>
                    </a:lnTo>
                    <a:lnTo>
                      <a:pt x="647677" y="720023"/>
                    </a:lnTo>
                    <a:lnTo>
                      <a:pt x="663785" y="709099"/>
                    </a:lnTo>
                    <a:lnTo>
                      <a:pt x="683353" y="693286"/>
                    </a:lnTo>
                    <a:lnTo>
                      <a:pt x="707388" y="683317"/>
                    </a:lnTo>
                    <a:lnTo>
                      <a:pt x="711163" y="670292"/>
                    </a:lnTo>
                    <a:lnTo>
                      <a:pt x="698831" y="669261"/>
                    </a:lnTo>
                    <a:lnTo>
                      <a:pt x="682409" y="669261"/>
                    </a:lnTo>
                    <a:lnTo>
                      <a:pt x="672090" y="683317"/>
                    </a:lnTo>
                    <a:lnTo>
                      <a:pt x="642203" y="690918"/>
                    </a:lnTo>
                    <a:lnTo>
                      <a:pt x="645286" y="677588"/>
                    </a:lnTo>
                    <a:lnTo>
                      <a:pt x="653529" y="653639"/>
                    </a:lnTo>
                    <a:lnTo>
                      <a:pt x="663785" y="646458"/>
                    </a:lnTo>
                    <a:lnTo>
                      <a:pt x="670706" y="636146"/>
                    </a:lnTo>
                    <a:lnTo>
                      <a:pt x="661457" y="628201"/>
                    </a:lnTo>
                    <a:cubicBezTo>
                      <a:pt x="658122" y="599593"/>
                      <a:pt x="607535" y="614107"/>
                      <a:pt x="619930" y="640118"/>
                    </a:cubicBezTo>
                    <a:cubicBezTo>
                      <a:pt x="623705" y="648024"/>
                      <a:pt x="633709" y="650660"/>
                      <a:pt x="640882" y="645580"/>
                    </a:cubicBezTo>
                    <a:lnTo>
                      <a:pt x="639561" y="668535"/>
                    </a:lnTo>
                    <a:cubicBezTo>
                      <a:pt x="633143" y="673272"/>
                      <a:pt x="626725" y="678008"/>
                      <a:pt x="620307" y="682744"/>
                    </a:cubicBezTo>
                    <a:cubicBezTo>
                      <a:pt x="615840" y="686029"/>
                      <a:pt x="611373" y="689314"/>
                      <a:pt x="606968" y="692599"/>
                    </a:cubicBezTo>
                    <a:cubicBezTo>
                      <a:pt x="598600" y="693897"/>
                      <a:pt x="591490" y="699359"/>
                      <a:pt x="588030" y="707075"/>
                    </a:cubicBezTo>
                    <a:cubicBezTo>
                      <a:pt x="586583" y="710359"/>
                      <a:pt x="585890" y="713988"/>
                      <a:pt x="585953" y="717578"/>
                    </a:cubicBezTo>
                    <a:cubicBezTo>
                      <a:pt x="584380" y="723651"/>
                      <a:pt x="581046" y="729152"/>
                      <a:pt x="576453" y="733391"/>
                    </a:cubicBezTo>
                    <a:cubicBezTo>
                      <a:pt x="571796" y="737669"/>
                      <a:pt x="565756" y="740725"/>
                      <a:pt x="563051" y="746454"/>
                    </a:cubicBezTo>
                    <a:cubicBezTo>
                      <a:pt x="560786" y="751114"/>
                      <a:pt x="561163" y="756614"/>
                      <a:pt x="564057" y="760892"/>
                    </a:cubicBezTo>
                    <a:lnTo>
                      <a:pt x="576012" y="754743"/>
                    </a:lnTo>
                    <a:cubicBezTo>
                      <a:pt x="578969" y="750503"/>
                      <a:pt x="583625" y="747753"/>
                      <a:pt x="588722" y="747218"/>
                    </a:cubicBezTo>
                    <a:cubicBezTo>
                      <a:pt x="592182" y="746874"/>
                      <a:pt x="595643" y="747562"/>
                      <a:pt x="598726" y="749204"/>
                    </a:cubicBezTo>
                    <a:lnTo>
                      <a:pt x="586645" y="763948"/>
                    </a:lnTo>
                    <a:cubicBezTo>
                      <a:pt x="579724" y="768111"/>
                      <a:pt x="573747" y="773726"/>
                      <a:pt x="569154" y="780410"/>
                    </a:cubicBezTo>
                    <a:cubicBezTo>
                      <a:pt x="564561" y="787018"/>
                      <a:pt x="560219" y="794962"/>
                      <a:pt x="552291" y="795192"/>
                    </a:cubicBezTo>
                    <a:cubicBezTo>
                      <a:pt x="547950" y="795306"/>
                      <a:pt x="543986" y="792709"/>
                      <a:pt x="542287" y="788698"/>
                    </a:cubicBezTo>
                    <a:lnTo>
                      <a:pt x="518944" y="790761"/>
                    </a:lnTo>
                    <a:lnTo>
                      <a:pt x="503466" y="802105"/>
                    </a:lnTo>
                    <a:lnTo>
                      <a:pt x="486289" y="798324"/>
                    </a:lnTo>
                    <a:lnTo>
                      <a:pt x="491448" y="787018"/>
                    </a:lnTo>
                    <a:lnTo>
                      <a:pt x="497677" y="772924"/>
                    </a:lnTo>
                    <a:lnTo>
                      <a:pt x="536058" y="755888"/>
                    </a:lnTo>
                    <a:lnTo>
                      <a:pt x="533982" y="745614"/>
                    </a:lnTo>
                    <a:lnTo>
                      <a:pt x="523726" y="745614"/>
                    </a:lnTo>
                    <a:lnTo>
                      <a:pt x="516868" y="756576"/>
                    </a:lnTo>
                    <a:lnTo>
                      <a:pt x="499691" y="757875"/>
                    </a:lnTo>
                    <a:lnTo>
                      <a:pt x="469364" y="748708"/>
                    </a:lnTo>
                    <a:lnTo>
                      <a:pt x="451809" y="733239"/>
                    </a:lnTo>
                    <a:cubicBezTo>
                      <a:pt x="602187" y="529198"/>
                      <a:pt x="793273" y="358656"/>
                      <a:pt x="1013051" y="232420"/>
                    </a:cubicBezTo>
                    <a:cubicBezTo>
                      <a:pt x="1232388" y="106413"/>
                      <a:pt x="1475446" y="27271"/>
                      <a:pt x="1726935" y="0"/>
                    </a:cubicBezTo>
                    <a:close/>
                  </a:path>
                </a:pathLst>
              </a:custGeom>
              <a:solidFill>
                <a:srgbClr val="CDD1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square" lIns="22854" tIns="22854" rIns="22854" bIns="22854" anchor="ctr">
                <a:noAutofit/>
              </a:bodyPr>
              <a:lstStyle/>
              <a:p>
                <a:endParaRPr lang="en-US" sz="1600" dirty="0">
                  <a:latin typeface="Poppins"/>
                </a:endParaRPr>
              </a:p>
            </p:txBody>
          </p:sp>
          <p:sp>
            <p:nvSpPr>
              <p:cNvPr id="40" name="Фигура">
                <a:extLst>
                  <a:ext uri="{FF2B5EF4-FFF2-40B4-BE49-F238E27FC236}">
                    <a16:creationId xmlns:a16="http://schemas.microsoft.com/office/drawing/2014/main" id="{4D264406-7E33-AB41-8718-808AC2649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7912" y="1018426"/>
                <a:ext cx="3137276" cy="2312319"/>
              </a:xfrm>
              <a:custGeom>
                <a:avLst/>
                <a:gdLst>
                  <a:gd name="T0" fmla="*/ 2550073 w 21600"/>
                  <a:gd name="T1" fmla="*/ 1863511 h 21010"/>
                  <a:gd name="T2" fmla="*/ 2550073 w 21600"/>
                  <a:gd name="T3" fmla="*/ 1863511 h 21010"/>
                  <a:gd name="T4" fmla="*/ 2550073 w 21600"/>
                  <a:gd name="T5" fmla="*/ 1863511 h 21010"/>
                  <a:gd name="T6" fmla="*/ 2550073 w 21600"/>
                  <a:gd name="T7" fmla="*/ 1863511 h 2101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010" extrusionOk="0">
                    <a:moveTo>
                      <a:pt x="21600" y="8145"/>
                    </a:moveTo>
                    <a:cubicBezTo>
                      <a:pt x="19118" y="4624"/>
                      <a:pt x="15943" y="2102"/>
                      <a:pt x="12437" y="865"/>
                    </a:cubicBezTo>
                    <a:cubicBezTo>
                      <a:pt x="8312" y="-590"/>
                      <a:pt x="3942" y="-201"/>
                      <a:pt x="0" y="1973"/>
                    </a:cubicBezTo>
                    <a:lnTo>
                      <a:pt x="0" y="21010"/>
                    </a:lnTo>
                    <a:cubicBezTo>
                      <a:pt x="500" y="19693"/>
                      <a:pt x="1192" y="18521"/>
                      <a:pt x="2034" y="17562"/>
                    </a:cubicBezTo>
                    <a:cubicBezTo>
                      <a:pt x="2905" y="16572"/>
                      <a:pt x="3919" y="15829"/>
                      <a:pt x="5014" y="15380"/>
                    </a:cubicBezTo>
                    <a:lnTo>
                      <a:pt x="21600" y="8145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xtLst/>
            </p:spPr>
            <p:txBody>
              <a:bodyPr lIns="19045" tIns="19045" rIns="19045" bIns="19045" anchor="ctr"/>
              <a:lstStyle/>
              <a:p>
                <a:endParaRPr lang="en-US" sz="1600" dirty="0">
                  <a:latin typeface="Poppins"/>
                </a:endParaRPr>
              </a:p>
            </p:txBody>
          </p:sp>
          <p:sp>
            <p:nvSpPr>
              <p:cNvPr id="41" name="Фигура">
                <a:extLst>
                  <a:ext uri="{FF2B5EF4-FFF2-40B4-BE49-F238E27FC236}">
                    <a16:creationId xmlns:a16="http://schemas.microsoft.com/office/drawing/2014/main" id="{96164498-B210-9946-80C0-DDA71EE54115}"/>
                  </a:ext>
                </a:extLst>
              </p:cNvPr>
              <p:cNvSpPr/>
              <p:nvPr/>
            </p:nvSpPr>
            <p:spPr bwMode="auto">
              <a:xfrm>
                <a:off x="1312228" y="1290260"/>
                <a:ext cx="1993084" cy="3462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6" h="21600" extrusionOk="0">
                    <a:moveTo>
                      <a:pt x="17200" y="0"/>
                    </a:moveTo>
                    <a:cubicBezTo>
                      <a:pt x="12221" y="1401"/>
                      <a:pt x="7988" y="3585"/>
                      <a:pt x="4962" y="6316"/>
                    </a:cubicBezTo>
                    <a:cubicBezTo>
                      <a:pt x="1268" y="9650"/>
                      <a:pt x="-444" y="13619"/>
                      <a:pt x="98" y="17595"/>
                    </a:cubicBezTo>
                    <a:lnTo>
                      <a:pt x="21156" y="21600"/>
                    </a:lnTo>
                    <a:cubicBezTo>
                      <a:pt x="19937" y="20911"/>
                      <a:pt x="18965" y="20084"/>
                      <a:pt x="18298" y="19168"/>
                    </a:cubicBezTo>
                    <a:cubicBezTo>
                      <a:pt x="17547" y="18136"/>
                      <a:pt x="17200" y="17017"/>
                      <a:pt x="17283" y="15894"/>
                    </a:cubicBezTo>
                    <a:lnTo>
                      <a:pt x="17200" y="0"/>
                    </a:lnTo>
                    <a:close/>
                  </a:path>
                </a:pathLst>
              </a:custGeom>
              <a:solidFill>
                <a:srgbClr val="00B050"/>
              </a:solidFill>
              <a:ln w="12700" cap="flat">
                <a:noFill/>
                <a:miter lim="400000"/>
              </a:ln>
              <a:effectLst/>
            </p:spPr>
            <p:txBody>
              <a:bodyPr lIns="19045" tIns="19045" rIns="19045" bIns="19045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 kern="0" dirty="0">
                  <a:solidFill>
                    <a:srgbClr val="FFFFFF"/>
                  </a:solidFill>
                  <a:latin typeface="Poppins"/>
                  <a:ea typeface="Lato Light" panose="020F0502020204030203" pitchFamily="34" charset="0"/>
                  <a:cs typeface="Lato Light" panose="020F0502020204030203" pitchFamily="34" charset="0"/>
                  <a:sym typeface="Arial"/>
                </a:endParaRPr>
              </a:p>
            </p:txBody>
          </p:sp>
          <p:sp>
            <p:nvSpPr>
              <p:cNvPr id="42" name="Фигура">
                <a:extLst>
                  <a:ext uri="{FF2B5EF4-FFF2-40B4-BE49-F238E27FC236}">
                    <a16:creationId xmlns:a16="http://schemas.microsoft.com/office/drawing/2014/main" id="{DBA7487D-1887-F54C-AB6A-ADDD0A9B7543}"/>
                  </a:ext>
                </a:extLst>
              </p:cNvPr>
              <p:cNvSpPr/>
              <p:nvPr/>
            </p:nvSpPr>
            <p:spPr bwMode="auto">
              <a:xfrm>
                <a:off x="1337617" y="4248907"/>
                <a:ext cx="3365100" cy="24130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445"/>
                    </a:moveTo>
                    <a:lnTo>
                      <a:pt x="13829" y="21600"/>
                    </a:lnTo>
                    <a:cubicBezTo>
                      <a:pt x="10009" y="20297"/>
                      <a:pt x="6587" y="17300"/>
                      <a:pt x="4071" y="13051"/>
                    </a:cubicBezTo>
                    <a:cubicBezTo>
                      <a:pt x="1866" y="9328"/>
                      <a:pt x="455" y="4804"/>
                      <a:pt x="0" y="0"/>
                    </a:cubicBezTo>
                    <a:lnTo>
                      <a:pt x="15759" y="7124"/>
                    </a:lnTo>
                    <a:cubicBezTo>
                      <a:pt x="16726" y="7545"/>
                      <a:pt x="17742" y="7698"/>
                      <a:pt x="18751" y="7576"/>
                    </a:cubicBezTo>
                    <a:cubicBezTo>
                      <a:pt x="19743" y="7456"/>
                      <a:pt x="20710" y="7073"/>
                      <a:pt x="21600" y="6445"/>
                    </a:cubicBezTo>
                    <a:close/>
                  </a:path>
                </a:pathLst>
              </a:cu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</p:spPr>
            <p:txBody>
              <a:bodyPr lIns="19045" tIns="19045" rIns="19045" bIns="19045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 kern="0" dirty="0">
                  <a:solidFill>
                    <a:srgbClr val="FFFFFF"/>
                  </a:solidFill>
                  <a:latin typeface="Poppins"/>
                  <a:ea typeface="Lato Light" panose="020F0502020204030203" pitchFamily="34" charset="0"/>
                  <a:cs typeface="Lato Light" panose="020F0502020204030203" pitchFamily="34" charset="0"/>
                  <a:sym typeface="Arial"/>
                </a:endParaRPr>
              </a:p>
            </p:txBody>
          </p:sp>
          <p:sp>
            <p:nvSpPr>
              <p:cNvPr id="43" name="Фигура">
                <a:extLst>
                  <a:ext uri="{FF2B5EF4-FFF2-40B4-BE49-F238E27FC236}">
                    <a16:creationId xmlns:a16="http://schemas.microsoft.com/office/drawing/2014/main" id="{0CA247C6-B109-9D4F-93AF-F289AEE8E8AD}"/>
                  </a:ext>
                </a:extLst>
              </p:cNvPr>
              <p:cNvSpPr/>
              <p:nvPr/>
            </p:nvSpPr>
            <p:spPr bwMode="auto">
              <a:xfrm>
                <a:off x="3634402" y="3671754"/>
                <a:ext cx="2930547" cy="3064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43" extrusionOk="0">
                    <a:moveTo>
                      <a:pt x="12593" y="0"/>
                    </a:moveTo>
                    <a:lnTo>
                      <a:pt x="21600" y="11784"/>
                    </a:lnTo>
                    <a:cubicBezTo>
                      <a:pt x="19267" y="15419"/>
                      <a:pt x="15759" y="18239"/>
                      <a:pt x="11598" y="19826"/>
                    </a:cubicBezTo>
                    <a:cubicBezTo>
                      <a:pt x="7919" y="21229"/>
                      <a:pt x="3894" y="21600"/>
                      <a:pt x="0" y="20896"/>
                    </a:cubicBezTo>
                    <a:lnTo>
                      <a:pt x="10857" y="6567"/>
                    </a:lnTo>
                    <a:cubicBezTo>
                      <a:pt x="11599" y="5663"/>
                      <a:pt x="12137" y="4623"/>
                      <a:pt x="12439" y="3514"/>
                    </a:cubicBezTo>
                    <a:cubicBezTo>
                      <a:pt x="12751" y="2366"/>
                      <a:pt x="12804" y="1168"/>
                      <a:pt x="1259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19045" tIns="19045" rIns="19045" bIns="19045" anchor="ctr"/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 sz="1600" kern="0" dirty="0">
                  <a:solidFill>
                    <a:srgbClr val="FFFFFF"/>
                  </a:solidFill>
                  <a:latin typeface="Poppins"/>
                  <a:ea typeface="Lato Light" panose="020F0502020204030203" pitchFamily="34" charset="0"/>
                  <a:cs typeface="Lato Light" panose="020F0502020204030203" pitchFamily="34" charset="0"/>
                  <a:sym typeface="Arial"/>
                </a:endParaRPr>
              </a:p>
            </p:txBody>
          </p:sp>
          <p:sp>
            <p:nvSpPr>
              <p:cNvPr id="44" name="Фигура">
                <a:extLst>
                  <a:ext uri="{FF2B5EF4-FFF2-40B4-BE49-F238E27FC236}">
                    <a16:creationId xmlns:a16="http://schemas.microsoft.com/office/drawing/2014/main" id="{D140CE1D-9348-CE40-9375-9B90CCCC4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266" y="2018454"/>
                <a:ext cx="2646986" cy="3231259"/>
              </a:xfrm>
              <a:custGeom>
                <a:avLst/>
                <a:gdLst>
                  <a:gd name="T0" fmla="*/ 2151549 w 21337"/>
                  <a:gd name="T1" fmla="*/ 2604088 h 21600"/>
                  <a:gd name="T2" fmla="*/ 2151549 w 21337"/>
                  <a:gd name="T3" fmla="*/ 2604088 h 21600"/>
                  <a:gd name="T4" fmla="*/ 2151549 w 21337"/>
                  <a:gd name="T5" fmla="*/ 2604088 h 21600"/>
                  <a:gd name="T6" fmla="*/ 2151549 w 21337"/>
                  <a:gd name="T7" fmla="*/ 2604088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337" h="21600" extrusionOk="0">
                    <a:moveTo>
                      <a:pt x="0" y="4387"/>
                    </a:moveTo>
                    <a:lnTo>
                      <a:pt x="15846" y="0"/>
                    </a:lnTo>
                    <a:cubicBezTo>
                      <a:pt x="19012" y="3104"/>
                      <a:pt x="20914" y="6970"/>
                      <a:pt x="21275" y="11038"/>
                    </a:cubicBezTo>
                    <a:cubicBezTo>
                      <a:pt x="21600" y="14704"/>
                      <a:pt x="20656" y="18371"/>
                      <a:pt x="18557" y="21600"/>
                    </a:cubicBezTo>
                    <a:lnTo>
                      <a:pt x="6371" y="7619"/>
                    </a:lnTo>
                    <a:cubicBezTo>
                      <a:pt x="5672" y="6816"/>
                      <a:pt x="4801" y="6128"/>
                      <a:pt x="3803" y="5590"/>
                    </a:cubicBezTo>
                    <a:cubicBezTo>
                      <a:pt x="2651" y="4968"/>
                      <a:pt x="1355" y="4558"/>
                      <a:pt x="0" y="438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/>
            </p:spPr>
            <p:txBody>
              <a:bodyPr lIns="19045" tIns="19045" rIns="19045" bIns="19045" anchor="ctr"/>
              <a:lstStyle/>
              <a:p>
                <a:endParaRPr lang="en-US" sz="1600" dirty="0">
                  <a:latin typeface="Poppin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13146FD-DEFE-5B40-97DC-C93B994DE4A6}"/>
                  </a:ext>
                </a:extLst>
              </p:cNvPr>
              <p:cNvSpPr txBox="1"/>
              <p:nvPr/>
            </p:nvSpPr>
            <p:spPr>
              <a:xfrm>
                <a:off x="3058899" y="1195776"/>
                <a:ext cx="2284640" cy="131991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Định hướng Sớm</a:t>
                </a:r>
              </a:p>
              <a:p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- Khoa học</a:t>
                </a:r>
              </a:p>
              <a:p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- Công nghệ</a:t>
                </a:r>
              </a:p>
              <a:p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- Khởi nghiệp</a:t>
                </a:r>
                <a:endParaRPr lang="en-US" sz="1400" b="1" dirty="0">
                  <a:solidFill>
                    <a:schemeClr val="bg1"/>
                  </a:solidFill>
                  <a:latin typeface="Poppins"/>
                  <a:cs typeface="Poppins" pitchFamily="2" charset="77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8FAA475-E2B8-8D46-82DA-2D8D2DB65F57}"/>
                  </a:ext>
                </a:extLst>
              </p:cNvPr>
              <p:cNvSpPr txBox="1"/>
              <p:nvPr/>
            </p:nvSpPr>
            <p:spPr>
              <a:xfrm>
                <a:off x="5303536" y="2835469"/>
                <a:ext cx="1521878" cy="72382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Tốt nghiệp</a:t>
                </a:r>
                <a:endParaRPr lang="en-US" sz="1400" b="1">
                  <a:solidFill>
                    <a:schemeClr val="bg1"/>
                  </a:solidFill>
                  <a:latin typeface="Poppins"/>
                  <a:cs typeface="Poppins" pitchFamily="2" charset="77"/>
                </a:endParaRPr>
              </a:p>
              <a:p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Sớm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CD4CB9D-64BF-9643-A5C0-999EFA63F492}"/>
                  </a:ext>
                </a:extLst>
              </p:cNvPr>
              <p:cNvSpPr txBox="1"/>
              <p:nvPr/>
            </p:nvSpPr>
            <p:spPr>
              <a:xfrm>
                <a:off x="4603023" y="5208401"/>
                <a:ext cx="1444027" cy="72382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Tinh thần </a:t>
                </a:r>
              </a:p>
              <a:p>
                <a:pPr algn="ctr"/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Start-up </a:t>
                </a:r>
                <a:endParaRPr lang="en-US" sz="1400" b="1" dirty="0">
                  <a:solidFill>
                    <a:schemeClr val="bg1"/>
                  </a:solidFill>
                  <a:latin typeface="Poppins"/>
                  <a:cs typeface="Poppins" pitchFamily="2" charset="77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67EF39A-72FD-F948-801F-9F312818B44F}"/>
                  </a:ext>
                </a:extLst>
              </p:cNvPr>
              <p:cNvSpPr txBox="1"/>
              <p:nvPr/>
            </p:nvSpPr>
            <p:spPr>
              <a:xfrm>
                <a:off x="2254811" y="5119345"/>
                <a:ext cx="1437354" cy="42578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Tư duy Số</a:t>
                </a:r>
                <a:endParaRPr lang="en-US" sz="1400" b="1" dirty="0">
                  <a:solidFill>
                    <a:schemeClr val="bg1"/>
                  </a:solidFill>
                  <a:latin typeface="Poppins"/>
                  <a:cs typeface="Poppins" pitchFamily="2" charset="77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7B583D-B4A9-C54C-9818-F3B15979FED3}"/>
                  </a:ext>
                </a:extLst>
              </p:cNvPr>
              <p:cNvSpPr txBox="1"/>
              <p:nvPr/>
            </p:nvSpPr>
            <p:spPr>
              <a:xfrm>
                <a:off x="1639955" y="2495484"/>
                <a:ext cx="1244940" cy="13199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smtClean="0">
                    <a:solidFill>
                      <a:schemeClr val="bg1"/>
                    </a:solidFill>
                    <a:latin typeface="Poppins"/>
                    <a:cs typeface="Poppins" pitchFamily="2" charset="77"/>
                  </a:rPr>
                  <a:t>Tiếp cận doanh nghiệp Sớm</a:t>
                </a:r>
                <a:endParaRPr lang="en-US" sz="1400" b="1" dirty="0">
                  <a:solidFill>
                    <a:schemeClr val="bg1"/>
                  </a:solidFill>
                  <a:latin typeface="Poppins"/>
                  <a:cs typeface="Poppins" pitchFamily="2" charset="77"/>
                </a:endParaRPr>
              </a:p>
            </p:txBody>
          </p:sp>
        </p:grp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219" y="2723609"/>
              <a:ext cx="1462245" cy="1462245"/>
            </a:xfrm>
            <a:prstGeom prst="rect">
              <a:avLst/>
            </a:prstGeom>
          </p:spPr>
        </p:pic>
      </p:grpSp>
      <p:sp>
        <p:nvSpPr>
          <p:cNvPr id="64" name="Freeform 104">
            <a:extLst>
              <a:ext uri="{FF2B5EF4-FFF2-40B4-BE49-F238E27FC236}">
                <a16:creationId xmlns:a16="http://schemas.microsoft.com/office/drawing/2014/main" id="{A80A6135-BEE4-9544-9BE3-0D1629CF9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388" y="5407199"/>
            <a:ext cx="1472571" cy="1319881"/>
          </a:xfrm>
          <a:custGeom>
            <a:avLst/>
            <a:gdLst>
              <a:gd name="T0" fmla="*/ 457 w 2574"/>
              <a:gd name="T1" fmla="*/ 459 h 2946"/>
              <a:gd name="T2" fmla="*/ 457 w 2574"/>
              <a:gd name="T3" fmla="*/ 459 h 2946"/>
              <a:gd name="T4" fmla="*/ 2115 w 2574"/>
              <a:gd name="T5" fmla="*/ 459 h 2946"/>
              <a:gd name="T6" fmla="*/ 2115 w 2574"/>
              <a:gd name="T7" fmla="*/ 459 h 2946"/>
              <a:gd name="T8" fmla="*/ 2115 w 2574"/>
              <a:gd name="T9" fmla="*/ 2117 h 2946"/>
              <a:gd name="T10" fmla="*/ 1286 w 2574"/>
              <a:gd name="T11" fmla="*/ 2945 h 2946"/>
              <a:gd name="T12" fmla="*/ 457 w 2574"/>
              <a:gd name="T13" fmla="*/ 2117 h 2946"/>
              <a:gd name="T14" fmla="*/ 457 w 2574"/>
              <a:gd name="T15" fmla="*/ 2117 h 2946"/>
              <a:gd name="T16" fmla="*/ 457 w 2574"/>
              <a:gd name="T17" fmla="*/ 459 h 2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74" h="2946">
                <a:moveTo>
                  <a:pt x="457" y="459"/>
                </a:moveTo>
                <a:lnTo>
                  <a:pt x="457" y="459"/>
                </a:lnTo>
                <a:cubicBezTo>
                  <a:pt x="915" y="0"/>
                  <a:pt x="1657" y="0"/>
                  <a:pt x="2115" y="459"/>
                </a:cubicBezTo>
                <a:lnTo>
                  <a:pt x="2115" y="459"/>
                </a:lnTo>
                <a:cubicBezTo>
                  <a:pt x="2573" y="916"/>
                  <a:pt x="2573" y="1659"/>
                  <a:pt x="2115" y="2117"/>
                </a:cubicBezTo>
                <a:lnTo>
                  <a:pt x="1286" y="2945"/>
                </a:lnTo>
                <a:lnTo>
                  <a:pt x="457" y="2117"/>
                </a:lnTo>
                <a:lnTo>
                  <a:pt x="457" y="2117"/>
                </a:lnTo>
                <a:cubicBezTo>
                  <a:pt x="0" y="1659"/>
                  <a:pt x="0" y="916"/>
                  <a:pt x="457" y="459"/>
                </a:cubicBezTo>
              </a:path>
            </a:pathLst>
          </a:custGeom>
          <a:solidFill>
            <a:srgbClr val="FF99FF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65" name="Freeform 104">
            <a:extLst>
              <a:ext uri="{FF2B5EF4-FFF2-40B4-BE49-F238E27FC236}">
                <a16:creationId xmlns:a16="http://schemas.microsoft.com/office/drawing/2014/main" id="{A80A6135-BEE4-9544-9BE3-0D1629CF9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42" y="5385458"/>
            <a:ext cx="1441058" cy="1384980"/>
          </a:xfrm>
          <a:custGeom>
            <a:avLst/>
            <a:gdLst>
              <a:gd name="T0" fmla="*/ 457 w 2574"/>
              <a:gd name="T1" fmla="*/ 459 h 2946"/>
              <a:gd name="T2" fmla="*/ 457 w 2574"/>
              <a:gd name="T3" fmla="*/ 459 h 2946"/>
              <a:gd name="T4" fmla="*/ 2115 w 2574"/>
              <a:gd name="T5" fmla="*/ 459 h 2946"/>
              <a:gd name="T6" fmla="*/ 2115 w 2574"/>
              <a:gd name="T7" fmla="*/ 459 h 2946"/>
              <a:gd name="T8" fmla="*/ 2115 w 2574"/>
              <a:gd name="T9" fmla="*/ 2117 h 2946"/>
              <a:gd name="T10" fmla="*/ 1286 w 2574"/>
              <a:gd name="T11" fmla="*/ 2945 h 2946"/>
              <a:gd name="T12" fmla="*/ 457 w 2574"/>
              <a:gd name="T13" fmla="*/ 2117 h 2946"/>
              <a:gd name="T14" fmla="*/ 457 w 2574"/>
              <a:gd name="T15" fmla="*/ 2117 h 2946"/>
              <a:gd name="T16" fmla="*/ 457 w 2574"/>
              <a:gd name="T17" fmla="*/ 459 h 2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74" h="2946">
                <a:moveTo>
                  <a:pt x="457" y="459"/>
                </a:moveTo>
                <a:lnTo>
                  <a:pt x="457" y="459"/>
                </a:lnTo>
                <a:cubicBezTo>
                  <a:pt x="915" y="0"/>
                  <a:pt x="1657" y="0"/>
                  <a:pt x="2115" y="459"/>
                </a:cubicBezTo>
                <a:lnTo>
                  <a:pt x="2115" y="459"/>
                </a:lnTo>
                <a:cubicBezTo>
                  <a:pt x="2573" y="916"/>
                  <a:pt x="2573" y="1659"/>
                  <a:pt x="2115" y="2117"/>
                </a:cubicBezTo>
                <a:lnTo>
                  <a:pt x="1286" y="2945"/>
                </a:lnTo>
                <a:lnTo>
                  <a:pt x="457" y="2117"/>
                </a:lnTo>
                <a:lnTo>
                  <a:pt x="457" y="2117"/>
                </a:lnTo>
                <a:cubicBezTo>
                  <a:pt x="0" y="1659"/>
                  <a:pt x="0" y="916"/>
                  <a:pt x="457" y="459"/>
                </a:cubicBezTo>
              </a:path>
            </a:pathLst>
          </a:custGeom>
          <a:solidFill>
            <a:srgbClr val="99FF3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66" name="Freeform 104">
            <a:extLst>
              <a:ext uri="{FF2B5EF4-FFF2-40B4-BE49-F238E27FC236}">
                <a16:creationId xmlns:a16="http://schemas.microsoft.com/office/drawing/2014/main" id="{A80A6135-BEE4-9544-9BE3-0D1629CF9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064" y="5407199"/>
            <a:ext cx="1368785" cy="1310216"/>
          </a:xfrm>
          <a:custGeom>
            <a:avLst/>
            <a:gdLst>
              <a:gd name="T0" fmla="*/ 457 w 2574"/>
              <a:gd name="T1" fmla="*/ 459 h 2946"/>
              <a:gd name="T2" fmla="*/ 457 w 2574"/>
              <a:gd name="T3" fmla="*/ 459 h 2946"/>
              <a:gd name="T4" fmla="*/ 2115 w 2574"/>
              <a:gd name="T5" fmla="*/ 459 h 2946"/>
              <a:gd name="T6" fmla="*/ 2115 w 2574"/>
              <a:gd name="T7" fmla="*/ 459 h 2946"/>
              <a:gd name="T8" fmla="*/ 2115 w 2574"/>
              <a:gd name="T9" fmla="*/ 2117 h 2946"/>
              <a:gd name="T10" fmla="*/ 1286 w 2574"/>
              <a:gd name="T11" fmla="*/ 2945 h 2946"/>
              <a:gd name="T12" fmla="*/ 457 w 2574"/>
              <a:gd name="T13" fmla="*/ 2117 h 2946"/>
              <a:gd name="T14" fmla="*/ 457 w 2574"/>
              <a:gd name="T15" fmla="*/ 2117 h 2946"/>
              <a:gd name="T16" fmla="*/ 457 w 2574"/>
              <a:gd name="T17" fmla="*/ 459 h 2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74" h="2946">
                <a:moveTo>
                  <a:pt x="457" y="459"/>
                </a:moveTo>
                <a:lnTo>
                  <a:pt x="457" y="459"/>
                </a:lnTo>
                <a:cubicBezTo>
                  <a:pt x="915" y="0"/>
                  <a:pt x="1657" y="0"/>
                  <a:pt x="2115" y="459"/>
                </a:cubicBezTo>
                <a:lnTo>
                  <a:pt x="2115" y="459"/>
                </a:lnTo>
                <a:cubicBezTo>
                  <a:pt x="2573" y="916"/>
                  <a:pt x="2573" y="1659"/>
                  <a:pt x="2115" y="2117"/>
                </a:cubicBezTo>
                <a:lnTo>
                  <a:pt x="1286" y="2945"/>
                </a:lnTo>
                <a:lnTo>
                  <a:pt x="457" y="2117"/>
                </a:lnTo>
                <a:lnTo>
                  <a:pt x="457" y="2117"/>
                </a:lnTo>
                <a:cubicBezTo>
                  <a:pt x="0" y="1659"/>
                  <a:pt x="0" y="916"/>
                  <a:pt x="457" y="459"/>
                </a:cubicBezTo>
              </a:path>
            </a:pathLst>
          </a:custGeom>
          <a:solidFill>
            <a:srgbClr val="FFCC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0" dirty="0">
              <a:latin typeface="Lato Light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1667" y="5649006"/>
            <a:ext cx="144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</a:rPr>
              <a:t>Khát vọng tập thể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657030" y="5711495"/>
            <a:ext cx="1385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</a:rPr>
              <a:t>Thành công cá nhân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42441" y="5669649"/>
            <a:ext cx="129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</a:rPr>
              <a:t>Nhà trường kiến tạo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311473" y="132986"/>
            <a:ext cx="8029576" cy="1044179"/>
          </a:xfrm>
          <a:prstGeom prst="rect">
            <a:avLst/>
          </a:prstGeom>
        </p:spPr>
        <p:txBody>
          <a:bodyPr anchor="ctr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UET</a:t>
            </a:r>
            <a:r>
              <a:rPr lang="en-US" sz="3200" b="1" smtClean="0">
                <a:solidFill>
                  <a:srgbClr val="C00000"/>
                </a:solidFill>
              </a:rPr>
              <a:t/>
            </a:r>
            <a:br>
              <a:rPr lang="en-US" sz="3200" b="1" smtClean="0">
                <a:solidFill>
                  <a:srgbClr val="C00000"/>
                </a:solidFill>
              </a:rPr>
            </a:br>
            <a:r>
              <a:rPr lang="en-US" sz="3200" b="1" smtClean="0">
                <a:solidFill>
                  <a:srgbClr val="C00000"/>
                </a:solidFill>
                <a:latin typeface="Lucida Calligraphy" panose="03010101010101010101" pitchFamily="66" charset="0"/>
              </a:rPr>
              <a:t>Khởi nguồn Khát vọng – </a:t>
            </a:r>
            <a:r>
              <a:rPr lang="en-US" sz="3900" b="1" smtClean="0">
                <a:solidFill>
                  <a:srgbClr val="C00000"/>
                </a:solidFill>
                <a:latin typeface="Lucida Calligraphy" panose="03010101010101010101" pitchFamily="66" charset="0"/>
              </a:rPr>
              <a:t>5S</a:t>
            </a:r>
            <a:endParaRPr lang="en-US" sz="3900" b="1" dirty="0">
              <a:solidFill>
                <a:srgbClr val="C0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4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326" y="1726027"/>
            <a:ext cx="8448674" cy="3875443"/>
          </a:xfrm>
        </p:spPr>
        <p:txBody>
          <a:bodyPr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Kính chúc các thầy cô giáo và các em sinh viên Trường Đại học Công nghệ thân yêu</a:t>
            </a:r>
            <a:br>
              <a:rPr lang="en-US" sz="2600" b="1" smtClean="0">
                <a:solidFill>
                  <a:schemeClr val="bg1"/>
                </a:solidFill>
                <a:latin typeface="Lucida Calligraphy" panose="03010101010101010101" pitchFamily="66" charset="0"/>
              </a:rPr>
            </a:br>
            <a: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Một ngày khai giảng thật vui</a:t>
            </a:r>
            <a:b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Một sự khởi đầu thật thuận lợi</a:t>
            </a:r>
            <a:b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Một năm học thật thành công</a:t>
            </a:r>
            <a:b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Một </a:t>
            </a:r>
            <a: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cuộc đời </a:t>
            </a:r>
            <a:r>
              <a:rPr lang="en-US" sz="2600" b="1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thật hạnh phúc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554663" y="5653088"/>
            <a:ext cx="4168378" cy="700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i="1" smtClean="0">
                <a:solidFill>
                  <a:schemeClr val="bg1"/>
                </a:solidFill>
                <a:latin typeface="+mj-lt"/>
              </a:rPr>
              <a:t>Giáo sư Nguyễn Hữu Đức</a:t>
            </a:r>
            <a:endParaRPr lang="en-US" sz="2000" b="1" i="1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48125" y="371474"/>
            <a:ext cx="1283494" cy="1302935"/>
            <a:chOff x="5524500" y="4381500"/>
            <a:chExt cx="2476500" cy="2476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500" y="4381500"/>
              <a:ext cx="2476500" cy="2476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099" y="4745530"/>
              <a:ext cx="1247775" cy="1247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1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326" y="1777645"/>
            <a:ext cx="8448674" cy="3875443"/>
          </a:xfrm>
        </p:spPr>
        <p:txBody>
          <a:bodyPr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smtClean="0">
                <a:solidFill>
                  <a:schemeClr val="bg1"/>
                </a:solidFill>
                <a:latin typeface="Lucida Calligraphy" panose="03010101010101010101" pitchFamily="66" charset="0"/>
              </a:rPr>
              <a:t>Nhân dịp Khai giảng năm học mới 2021-2022, kính chúc các thầy cô giáo và các em sinh viên Trường Đại học Công nghệ thân yêu</a:t>
            </a:r>
            <a:br>
              <a:rPr lang="en-US" sz="2600" b="1" smtClean="0">
                <a:solidFill>
                  <a:schemeClr val="bg1"/>
                </a:solidFill>
                <a:latin typeface="Lucida Calligraphy" panose="03010101010101010101" pitchFamily="66" charset="0"/>
              </a:rPr>
            </a:br>
            <a:r>
              <a:rPr lang="en-US" sz="2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Nhà Công nghệ tài ba</a:t>
            </a:r>
            <a:br>
              <a:rPr lang="en-US" sz="2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Nhà Khoa học xuất sắc</a:t>
            </a:r>
            <a:br>
              <a:rPr lang="en-US" sz="2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Nhà Khởi nghiệp thành công</a:t>
            </a:r>
            <a:endParaRPr lang="en-US" sz="2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554663" y="5653088"/>
            <a:ext cx="4168378" cy="700087"/>
          </a:xfrm>
        </p:spPr>
        <p:txBody>
          <a:bodyPr>
            <a:normAutofit/>
          </a:bodyPr>
          <a:lstStyle/>
          <a:p>
            <a:pPr algn="ctr"/>
            <a:r>
              <a:rPr lang="en-US" sz="2000" b="1" i="1" smtClean="0">
                <a:solidFill>
                  <a:schemeClr val="bg1"/>
                </a:solidFill>
                <a:latin typeface="+mj-lt"/>
              </a:rPr>
              <a:t>Giáo sư Nguyễn Hữu Đức</a:t>
            </a:r>
            <a:endParaRPr lang="en-US" sz="2000" b="1" i="1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48125" y="371474"/>
            <a:ext cx="1283494" cy="1302935"/>
            <a:chOff x="5524500" y="4381500"/>
            <a:chExt cx="2476500" cy="2476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500" y="4381500"/>
              <a:ext cx="2476500" cy="24765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099" y="4745530"/>
              <a:ext cx="1247775" cy="1247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1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7167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TẦM NHÌN VIỆT NAM 2045</a:t>
            </a:r>
          </a:p>
          <a:p>
            <a:pPr algn="ctr">
              <a:spcAft>
                <a:spcPts val="600"/>
              </a:spcAft>
            </a:pPr>
            <a:r>
              <a:rPr lang="en-US" sz="3200" smtClean="0">
                <a:solidFill>
                  <a:srgbClr val="C00000"/>
                </a:solidFill>
                <a:latin typeface="Lucida Calligraphy" panose="03010101010101010101" pitchFamily="66" charset="0"/>
                <a:ea typeface="Segoe UI Historic" panose="020B0502040204020203" pitchFamily="34" charset="0"/>
                <a:cs typeface="Segoe UI" panose="020B0502040204020203" pitchFamily="34" charset="0"/>
              </a:rPr>
              <a:t>Khơi dậy khát vọng đất nước phồn vinh</a:t>
            </a:r>
          </a:p>
          <a:p>
            <a:pPr algn="ctr">
              <a:spcAft>
                <a:spcPts val="600"/>
              </a:spcAft>
            </a:pPr>
            <a:r>
              <a:rPr lang="en-US" sz="280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Phấn đấu:</a:t>
            </a:r>
          </a:p>
          <a:p>
            <a:pPr algn="ctr">
              <a:spcAft>
                <a:spcPts val="600"/>
              </a:spcAft>
            </a:pPr>
            <a:r>
              <a:rPr lang="en-US" sz="260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- Quốc gia phát triển có thu nhập cao (</a:t>
            </a:r>
            <a:r>
              <a:rPr lang="en-US" sz="260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12.350 </a:t>
            </a:r>
            <a:r>
              <a:rPr lang="en-US" sz="260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USD)</a:t>
            </a:r>
          </a:p>
          <a:p>
            <a:pPr algn="ctr">
              <a:spcAft>
                <a:spcPts val="600"/>
              </a:spcAft>
            </a:pPr>
            <a:r>
              <a:rPr lang="en-US" sz="2600" smtClean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- Trung tâm Khởi nghiệp và Đổi mới sáng tạo của Châu Á</a:t>
            </a:r>
            <a:endParaRPr lang="en-US" sz="2600" b="1" smtClean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ea typeface="Segoe UI Historic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5763"/>
            <a:ext cx="1381125" cy="10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325" y="971550"/>
            <a:ext cx="8553450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+mj-lt"/>
                <a:ea typeface="Segoe UI Historic" panose="020B0502040204020203" pitchFamily="34" charset="0"/>
                <a:cs typeface="Segoe UI" panose="020B0502040204020203" pitchFamily="34" charset="0"/>
              </a:rPr>
              <a:t>GIỚI THIỆU MÔN HỌC</a:t>
            </a:r>
          </a:p>
          <a:p>
            <a:pPr algn="ctr"/>
            <a:r>
              <a:rPr lang="en-US" sz="2800" b="1">
                <a:latin typeface="+mj-lt"/>
              </a:rPr>
              <a:t>ĐỔI MỚI SÁNG TẠO VÀ KHỞI NGHIỆP </a:t>
            </a:r>
            <a:endParaRPr lang="en-US" sz="2800" b="1" smtClean="0">
              <a:latin typeface="+mj-lt"/>
            </a:endParaRPr>
          </a:p>
          <a:p>
            <a:pPr algn="ctr"/>
            <a:r>
              <a:rPr lang="en-US" sz="2400" smtClean="0">
                <a:latin typeface="+mj-lt"/>
              </a:rPr>
              <a:t>INNOVATION </a:t>
            </a:r>
            <a:r>
              <a:rPr lang="en-US" sz="2400">
                <a:latin typeface="+mj-lt"/>
              </a:rPr>
              <a:t>AND </a:t>
            </a:r>
            <a:r>
              <a:rPr lang="en-US" sz="2400" smtClean="0">
                <a:latin typeface="+mj-lt"/>
              </a:rPr>
              <a:t>ENTREPRENEURSHIP</a:t>
            </a:r>
          </a:p>
          <a:p>
            <a:pPr algn="ctr"/>
            <a:r>
              <a:rPr lang="en-US" sz="2400" smtClean="0">
                <a:latin typeface="+mj-lt"/>
                <a:ea typeface="Segoe UI Historic" panose="020B0502040204020203" pitchFamily="34" charset="0"/>
                <a:cs typeface="Segoe UI" panose="020B0502040204020203" pitchFamily="34" charset="0"/>
              </a:rPr>
              <a:t>(02 tín chỉ)</a:t>
            </a:r>
            <a:endParaRPr lang="en-US" sz="3200" smtClean="0">
              <a:latin typeface="+mj-lt"/>
              <a:ea typeface="Segoe UI Historic" panose="020B0502040204020203" pitchFamily="34" charset="0"/>
              <a:cs typeface="Segoe UI" panose="020B0502040204020203" pitchFamily="34" charset="0"/>
            </a:endParaRPr>
          </a:p>
          <a:p>
            <a:pPr marL="457200">
              <a:spcAft>
                <a:spcPts val="600"/>
              </a:spcAft>
            </a:pPr>
            <a:endParaRPr lang="en-US" sz="240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Aft>
                <a:spcPts val="600"/>
              </a:spcAft>
            </a:pP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CHƯƠNG </a:t>
            </a:r>
            <a:r>
              <a:rPr lang="vi-VN" sz="2400">
                <a:latin typeface="Calibri Light" panose="020F0302020204030204" pitchFamily="34" charset="0"/>
                <a:cs typeface="Calibri Light" panose="020F0302020204030204" pitchFamily="34" charset="0"/>
              </a:rPr>
              <a:t>1. GIỚI THIỆU </a:t>
            </a:r>
            <a:endParaRPr lang="en-US" sz="240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Aft>
                <a:spcPts val="600"/>
              </a:spcAft>
            </a:pP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CHƯƠNG </a:t>
            </a:r>
            <a:r>
              <a:rPr lang="vi-VN" sz="2400">
                <a:latin typeface="Calibri Light" panose="020F0302020204030204" pitchFamily="34" charset="0"/>
                <a:cs typeface="Calibri Light" panose="020F0302020204030204" pitchFamily="34" charset="0"/>
              </a:rPr>
              <a:t>2. KHUNG NĂNG LỰC ĐỔI MỚI SÁNG TẠO VÀ KHỞI </a:t>
            </a:r>
            <a:r>
              <a:rPr lang="en-US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				   </a:t>
            </a: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NGHIỆP </a:t>
            </a:r>
            <a:endParaRPr lang="en-US" sz="240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Aft>
                <a:spcPts val="600"/>
              </a:spcAft>
            </a:pP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CHƯƠNG </a:t>
            </a:r>
            <a:r>
              <a:rPr lang="vi-VN" sz="2400">
                <a:latin typeface="Calibri Light" panose="020F0302020204030204" pitchFamily="34" charset="0"/>
                <a:cs typeface="Calibri Light" panose="020F0302020204030204" pitchFamily="34" charset="0"/>
              </a:rPr>
              <a:t>3. KHỞI NGHIỆP ỨNG DỤNG </a:t>
            </a:r>
            <a:endParaRPr lang="en-US" sz="240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Aft>
                <a:spcPts val="600"/>
              </a:spcAft>
            </a:pP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CHƯƠNG </a:t>
            </a:r>
            <a:r>
              <a:rPr lang="vi-VN" sz="2400">
                <a:latin typeface="Calibri Light" panose="020F0302020204030204" pitchFamily="34" charset="0"/>
                <a:cs typeface="Calibri Light" panose="020F0302020204030204" pitchFamily="34" charset="0"/>
              </a:rPr>
              <a:t>4. SỞ HỮU TRÍ TUỆ TRONG KHỞI NGHIỆP CÔNG NGHỆ </a:t>
            </a:r>
            <a:endParaRPr lang="en-US" sz="240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>
              <a:spcAft>
                <a:spcPts val="600"/>
              </a:spcAft>
            </a:pP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CHƯƠNG </a:t>
            </a:r>
            <a:r>
              <a:rPr lang="vi-VN" sz="2400">
                <a:latin typeface="Calibri Light" panose="020F0302020204030204" pitchFamily="34" charset="0"/>
                <a:cs typeface="Calibri Light" panose="020F0302020204030204" pitchFamily="34" charset="0"/>
              </a:rPr>
              <a:t>5. XÂY DỰNG DỰ ÁN KHỞI NGHIỆP </a:t>
            </a: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CHƯƠNG </a:t>
            </a:r>
            <a:r>
              <a:rPr lang="vi-VN" sz="2400">
                <a:latin typeface="Calibri Light" panose="020F0302020204030204" pitchFamily="34" charset="0"/>
                <a:cs typeface="Calibri Light" panose="020F0302020204030204" pitchFamily="34" charset="0"/>
              </a:rPr>
              <a:t>6. THÚC </a:t>
            </a:r>
            <a:r>
              <a:rPr lang="en-US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			  </a:t>
            </a: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ĐẨY </a:t>
            </a:r>
            <a:r>
              <a:rPr lang="vi-VN" sz="2400">
                <a:latin typeface="Calibri Light" panose="020F0302020204030204" pitchFamily="34" charset="0"/>
                <a:cs typeface="Calibri Light" panose="020F0302020204030204" pitchFamily="34" charset="0"/>
              </a:rPr>
              <a:t>ĐỔI MỚI SÁNG </a:t>
            </a:r>
            <a:r>
              <a:rPr lang="vi-VN" sz="2400" smtClean="0">
                <a:latin typeface="Calibri Light" panose="020F0302020204030204" pitchFamily="34" charset="0"/>
                <a:cs typeface="Calibri Light" panose="020F0302020204030204" pitchFamily="34" charset="0"/>
              </a:rPr>
              <a:t>TẠO</a:t>
            </a:r>
            <a:endParaRPr lang="en-US" sz="2400" b="1" smtClean="0">
              <a:solidFill>
                <a:schemeClr val="accent2"/>
              </a:solidFill>
              <a:latin typeface="Calibri Light" panose="020F0302020204030204" pitchFamily="34" charset="0"/>
              <a:ea typeface="Segoe UI Historic" panose="020B0502040204020203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71550"/>
            <a:ext cx="7962900" cy="56890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u="sng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Lễ Khai giảng Đại học Quốc gia Việt Nam 15/11/1945</a:t>
            </a:r>
            <a:endParaRPr lang="en-US" sz="2800" b="1" u="sng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762000"/>
            <a:ext cx="58674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u="sng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Bài phát biểu của Ông Nguyễn Văn Huyên </a:t>
            </a:r>
          </a:p>
          <a:p>
            <a:pPr algn="ctr">
              <a:defRPr/>
            </a:pPr>
            <a:r>
              <a:rPr lang="en-US" sz="2400" b="1" u="sng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Tổng Giám đốc Đại học vụ - 15/11/1945</a:t>
            </a:r>
            <a:endParaRPr lang="en-US" sz="2400" b="1" u="sng" dirty="0">
              <a:solidFill>
                <a:schemeClr val="accent6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3" y="323850"/>
            <a:ext cx="8924882" cy="62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730252"/>
            <a:ext cx="7219948" cy="4813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650" y="5695950"/>
            <a:ext cx="855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Toà </a:t>
            </a:r>
            <a:r>
              <a:rPr lang="en-US" sz="2400" smtClean="0"/>
              <a:t>nhà Đại học </a:t>
            </a:r>
            <a:r>
              <a:rPr lang="en-US" sz="2400" b="1" smtClean="0">
                <a:latin typeface="Calibri Light" panose="020F0302020204030204" pitchFamily="34" charset="0"/>
                <a:ea typeface="Segoe UI Historic" panose="020B0502040204020203" pitchFamily="34" charset="0"/>
                <a:cs typeface="Calibri Light" panose="020F0302020204030204" pitchFamily="34" charset="0"/>
              </a:rPr>
              <a:t>Đông dương – 19 Lê Thánh Tông, Hà Nội</a:t>
            </a:r>
          </a:p>
        </p:txBody>
      </p:sp>
    </p:spTree>
    <p:extLst>
      <p:ext uri="{BB962C8B-B14F-4D97-AF65-F5344CB8AC3E}">
        <p14:creationId xmlns:p14="http://schemas.microsoft.com/office/powerpoint/2010/main" val="5185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" y="6086475"/>
            <a:ext cx="855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Giảng đường Ngụy Như Kon Tum - Đại học </a:t>
            </a:r>
            <a:r>
              <a:rPr lang="en-US" sz="2400" b="1" smtClean="0">
                <a:latin typeface="Calibri Light" panose="020F0302020204030204" pitchFamily="34" charset="0"/>
                <a:ea typeface="Segoe UI Historic" panose="020B0502040204020203" pitchFamily="34" charset="0"/>
                <a:cs typeface="Calibri Light" panose="020F0302020204030204" pitchFamily="34" charset="0"/>
              </a:rPr>
              <a:t>Quốc gia Hà Nội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0525"/>
            <a:ext cx="8438098" cy="5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4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617"/>
            <a:ext cx="9144000" cy="49827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73295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Nhân tài là nguyên khí quốc </a:t>
            </a:r>
            <a:r>
              <a:rPr lang="en-US" sz="2800" smtClean="0"/>
              <a:t>gia - </a:t>
            </a:r>
            <a:r>
              <a:rPr lang="en-US" sz="2800"/>
              <a:t>Đại học là gốc của giáo </a:t>
            </a:r>
            <a:r>
              <a:rPr lang="en-US" sz="2800" smtClean="0"/>
              <a:t>hoá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Calibri Light" panose="020F0302020204030204" pitchFamily="34" charset="0"/>
                <a:ea typeface="Segoe UI Historic" panose="020B0502040204020203" pitchFamily="34" charset="0"/>
                <a:cs typeface="Calibri Light" panose="020F0302020204030204" pitchFamily="34" charset="0"/>
              </a:rPr>
              <a:t>Họa sĩ Victor Tardieu </a:t>
            </a:r>
          </a:p>
          <a:p>
            <a:pPr algn="ctr"/>
            <a:r>
              <a:rPr lang="en-US" sz="2400" b="1" smtClean="0">
                <a:latin typeface="Calibri Light" panose="020F0302020204030204" pitchFamily="34" charset="0"/>
                <a:ea typeface="Segoe UI Historic" panose="020B0502040204020203" pitchFamily="34" charset="0"/>
                <a:cs typeface="Calibri Light" panose="020F0302020204030204" pitchFamily="34" charset="0"/>
              </a:rPr>
              <a:t>– </a:t>
            </a:r>
            <a:r>
              <a:rPr lang="en-US" sz="2400" b="1" smtClean="0">
                <a:latin typeface="Calibri Light" panose="020F0302020204030204" pitchFamily="34" charset="0"/>
                <a:ea typeface="Segoe UI Historic" panose="020B0502040204020203" pitchFamily="34" charset="0"/>
                <a:cs typeface="Calibri Light" panose="020F0302020204030204" pitchFamily="34" charset="0"/>
              </a:rPr>
              <a:t>Nguyên Hiệu </a:t>
            </a:r>
            <a:r>
              <a:rPr lang="en-US" sz="2400" b="1" smtClean="0">
                <a:latin typeface="Calibri Light" panose="020F0302020204030204" pitchFamily="34" charset="0"/>
                <a:ea typeface="Segoe UI Historic" panose="020B0502040204020203" pitchFamily="34" charset="0"/>
                <a:cs typeface="Calibri Light" panose="020F0302020204030204" pitchFamily="34" charset="0"/>
              </a:rPr>
              <a:t>Trưởng Trường Cao đẳng Mỹ thuật Đông dương</a:t>
            </a:r>
          </a:p>
        </p:txBody>
      </p:sp>
    </p:spTree>
    <p:extLst>
      <p:ext uri="{BB962C8B-B14F-4D97-AF65-F5344CB8AC3E}">
        <p14:creationId xmlns:p14="http://schemas.microsoft.com/office/powerpoint/2010/main" val="29303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108_Welcome to Powerpoint 2016_CLR_v2" id="{CAB9082A-965C-42BE-8170-C940D3319B60}" vid="{82B84162-888A-4FD2-BEC9-B29B6DB2C7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5965</TotalTime>
  <Words>451</Words>
  <Application>Microsoft Office PowerPoint</Application>
  <PresentationFormat>On-screen Show (4:3)</PresentationFormat>
  <Paragraphs>82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Helvetica Light</vt:lpstr>
      <vt:lpstr>Lato Light</vt:lpstr>
      <vt:lpstr>League Spartan</vt:lpstr>
      <vt:lpstr>Lucida Calligraphy</vt:lpstr>
      <vt:lpstr>Poppins</vt:lpstr>
      <vt:lpstr>Segoe UI</vt:lpstr>
      <vt:lpstr>Segoe UI Historic</vt:lpstr>
      <vt:lpstr>Segoe UI Light</vt:lpstr>
      <vt:lpstr>Tahoma</vt:lpstr>
      <vt:lpstr>UTM Avo</vt:lpstr>
      <vt:lpstr>Office Theme</vt:lpstr>
      <vt:lpstr>WelcomeDoc</vt:lpstr>
      <vt:lpstr>UET Khởi nguồn Khát vọng</vt:lpstr>
      <vt:lpstr>Nhân dịp Khai giảng năm học mới 2021-2022, kính chúc các thầy cô giáo và các em sinh viên Trường Đại học Công nghệ thân yêu - Nhà Công nghệ tài ba - Nhà Khoa học xuất sắc - Nhà Khởi nghiệp thành công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Kính chúc các thầy cô giáo và các em sinh viên Trường Đại học Công nghệ thân yêu - Một ngày khai giảng thật vui - Một sự khởi đầu thật thuận lợi - Một năm học thật thành công - Một cuộc đời thật hạnh phúc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admin</dc:creator>
  <cp:lastModifiedBy>Windows User</cp:lastModifiedBy>
  <cp:revision>301</cp:revision>
  <dcterms:created xsi:type="dcterms:W3CDTF">2018-04-07T01:28:00Z</dcterms:created>
  <dcterms:modified xsi:type="dcterms:W3CDTF">2021-09-26T05:15:17Z</dcterms:modified>
</cp:coreProperties>
</file>